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78368-FE31-4F8C-AC02-32B68C96433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58CDC2C-9110-4638-AB6C-9EA59D7026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93CBD15B-F6EF-4E41-9600-96CF703EC8E5}"/>
              </a:ext>
            </a:extLst>
          </p:cNvPr>
          <p:cNvSpPr>
            <a:spLocks noGrp="1"/>
          </p:cNvSpPr>
          <p:nvPr>
            <p:ph type="dt" sz="half" idx="10"/>
          </p:nvPr>
        </p:nvSpPr>
        <p:spPr/>
        <p:txBody>
          <a:bodyPr/>
          <a:lstStyle/>
          <a:p>
            <a:fld id="{AECFC861-5C0E-473B-A0BF-5FC1782B6BF2}" type="datetimeFigureOut">
              <a:rPr lang="es-CO" smtClean="0"/>
              <a:t>23/02/2018</a:t>
            </a:fld>
            <a:endParaRPr lang="es-CO"/>
          </a:p>
        </p:txBody>
      </p:sp>
      <p:sp>
        <p:nvSpPr>
          <p:cNvPr id="5" name="Marcador de pie de página 4">
            <a:extLst>
              <a:ext uri="{FF2B5EF4-FFF2-40B4-BE49-F238E27FC236}">
                <a16:creationId xmlns:a16="http://schemas.microsoft.com/office/drawing/2014/main" id="{5F159382-B4B5-4F8D-B4D8-BC42AA4D873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8285C38-AA0F-4269-85CD-8F2E9E847C6C}"/>
              </a:ext>
            </a:extLst>
          </p:cNvPr>
          <p:cNvSpPr>
            <a:spLocks noGrp="1"/>
          </p:cNvSpPr>
          <p:nvPr>
            <p:ph type="sldNum" sz="quarter" idx="12"/>
          </p:nvPr>
        </p:nvSpPr>
        <p:spPr/>
        <p:txBody>
          <a:bodyPr/>
          <a:lstStyle/>
          <a:p>
            <a:fld id="{8019A1C6-394E-417F-B527-1FD806FE1530}" type="slidenum">
              <a:rPr lang="es-CO" smtClean="0"/>
              <a:t>‹Nº›</a:t>
            </a:fld>
            <a:endParaRPr lang="es-CO"/>
          </a:p>
        </p:txBody>
      </p:sp>
    </p:spTree>
    <p:extLst>
      <p:ext uri="{BB962C8B-B14F-4D97-AF65-F5344CB8AC3E}">
        <p14:creationId xmlns:p14="http://schemas.microsoft.com/office/powerpoint/2010/main" val="109750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59B250-EAF2-4223-A05E-AB85CCD0822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EC994F1-A7A9-4F0C-850A-89155FC21DFB}"/>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38B6F2A-1E9E-45A8-9CF5-7D4289D572F5}"/>
              </a:ext>
            </a:extLst>
          </p:cNvPr>
          <p:cNvSpPr>
            <a:spLocks noGrp="1"/>
          </p:cNvSpPr>
          <p:nvPr>
            <p:ph type="dt" sz="half" idx="10"/>
          </p:nvPr>
        </p:nvSpPr>
        <p:spPr/>
        <p:txBody>
          <a:bodyPr/>
          <a:lstStyle/>
          <a:p>
            <a:fld id="{AECFC861-5C0E-473B-A0BF-5FC1782B6BF2}" type="datetimeFigureOut">
              <a:rPr lang="es-CO" smtClean="0"/>
              <a:t>23/02/2018</a:t>
            </a:fld>
            <a:endParaRPr lang="es-CO"/>
          </a:p>
        </p:txBody>
      </p:sp>
      <p:sp>
        <p:nvSpPr>
          <p:cNvPr id="5" name="Marcador de pie de página 4">
            <a:extLst>
              <a:ext uri="{FF2B5EF4-FFF2-40B4-BE49-F238E27FC236}">
                <a16:creationId xmlns:a16="http://schemas.microsoft.com/office/drawing/2014/main" id="{E80C6EBA-2766-4DF2-B74B-74AF9746F75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A50B5C7-D38C-4B10-AD7B-B519459B6AD2}"/>
              </a:ext>
            </a:extLst>
          </p:cNvPr>
          <p:cNvSpPr>
            <a:spLocks noGrp="1"/>
          </p:cNvSpPr>
          <p:nvPr>
            <p:ph type="sldNum" sz="quarter" idx="12"/>
          </p:nvPr>
        </p:nvSpPr>
        <p:spPr/>
        <p:txBody>
          <a:bodyPr/>
          <a:lstStyle/>
          <a:p>
            <a:fld id="{8019A1C6-394E-417F-B527-1FD806FE1530}" type="slidenum">
              <a:rPr lang="es-CO" smtClean="0"/>
              <a:t>‹Nº›</a:t>
            </a:fld>
            <a:endParaRPr lang="es-CO"/>
          </a:p>
        </p:txBody>
      </p:sp>
    </p:spTree>
    <p:extLst>
      <p:ext uri="{BB962C8B-B14F-4D97-AF65-F5344CB8AC3E}">
        <p14:creationId xmlns:p14="http://schemas.microsoft.com/office/powerpoint/2010/main" val="360391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FB81B45-2654-4571-B478-0F2E54D2B7C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4EA6FA86-EC08-483B-A77C-DED16B5B999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5DCC9C6-01F4-48DE-886B-7498B2E6A560}"/>
              </a:ext>
            </a:extLst>
          </p:cNvPr>
          <p:cNvSpPr>
            <a:spLocks noGrp="1"/>
          </p:cNvSpPr>
          <p:nvPr>
            <p:ph type="dt" sz="half" idx="10"/>
          </p:nvPr>
        </p:nvSpPr>
        <p:spPr/>
        <p:txBody>
          <a:bodyPr/>
          <a:lstStyle/>
          <a:p>
            <a:fld id="{AECFC861-5C0E-473B-A0BF-5FC1782B6BF2}" type="datetimeFigureOut">
              <a:rPr lang="es-CO" smtClean="0"/>
              <a:t>23/02/2018</a:t>
            </a:fld>
            <a:endParaRPr lang="es-CO"/>
          </a:p>
        </p:txBody>
      </p:sp>
      <p:sp>
        <p:nvSpPr>
          <p:cNvPr id="5" name="Marcador de pie de página 4">
            <a:extLst>
              <a:ext uri="{FF2B5EF4-FFF2-40B4-BE49-F238E27FC236}">
                <a16:creationId xmlns:a16="http://schemas.microsoft.com/office/drawing/2014/main" id="{7B039128-E6AB-4886-8FD1-0750146F85A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D02CFCD-7A87-4C22-B67F-E9F7DB16448C}"/>
              </a:ext>
            </a:extLst>
          </p:cNvPr>
          <p:cNvSpPr>
            <a:spLocks noGrp="1"/>
          </p:cNvSpPr>
          <p:nvPr>
            <p:ph type="sldNum" sz="quarter" idx="12"/>
          </p:nvPr>
        </p:nvSpPr>
        <p:spPr/>
        <p:txBody>
          <a:bodyPr/>
          <a:lstStyle/>
          <a:p>
            <a:fld id="{8019A1C6-394E-417F-B527-1FD806FE1530}" type="slidenum">
              <a:rPr lang="es-CO" smtClean="0"/>
              <a:t>‹Nº›</a:t>
            </a:fld>
            <a:endParaRPr lang="es-CO"/>
          </a:p>
        </p:txBody>
      </p:sp>
    </p:spTree>
    <p:extLst>
      <p:ext uri="{BB962C8B-B14F-4D97-AF65-F5344CB8AC3E}">
        <p14:creationId xmlns:p14="http://schemas.microsoft.com/office/powerpoint/2010/main" val="405212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7C584E-9A83-4300-A215-639C0FD4E41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EB88513-7D30-4247-B82B-EBD60D63BF2F}"/>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FB762B2-E569-47C7-A620-42FEAF129461}"/>
              </a:ext>
            </a:extLst>
          </p:cNvPr>
          <p:cNvSpPr>
            <a:spLocks noGrp="1"/>
          </p:cNvSpPr>
          <p:nvPr>
            <p:ph type="dt" sz="half" idx="10"/>
          </p:nvPr>
        </p:nvSpPr>
        <p:spPr/>
        <p:txBody>
          <a:bodyPr/>
          <a:lstStyle/>
          <a:p>
            <a:fld id="{AECFC861-5C0E-473B-A0BF-5FC1782B6BF2}" type="datetimeFigureOut">
              <a:rPr lang="es-CO" smtClean="0"/>
              <a:t>23/02/2018</a:t>
            </a:fld>
            <a:endParaRPr lang="es-CO"/>
          </a:p>
        </p:txBody>
      </p:sp>
      <p:sp>
        <p:nvSpPr>
          <p:cNvPr id="5" name="Marcador de pie de página 4">
            <a:extLst>
              <a:ext uri="{FF2B5EF4-FFF2-40B4-BE49-F238E27FC236}">
                <a16:creationId xmlns:a16="http://schemas.microsoft.com/office/drawing/2014/main" id="{41CC135E-618B-4377-8571-F512290966A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14AC952-FE85-4EC3-836D-499C97B798DA}"/>
              </a:ext>
            </a:extLst>
          </p:cNvPr>
          <p:cNvSpPr>
            <a:spLocks noGrp="1"/>
          </p:cNvSpPr>
          <p:nvPr>
            <p:ph type="sldNum" sz="quarter" idx="12"/>
          </p:nvPr>
        </p:nvSpPr>
        <p:spPr/>
        <p:txBody>
          <a:bodyPr/>
          <a:lstStyle/>
          <a:p>
            <a:fld id="{8019A1C6-394E-417F-B527-1FD806FE1530}" type="slidenum">
              <a:rPr lang="es-CO" smtClean="0"/>
              <a:t>‹Nº›</a:t>
            </a:fld>
            <a:endParaRPr lang="es-CO"/>
          </a:p>
        </p:txBody>
      </p:sp>
    </p:spTree>
    <p:extLst>
      <p:ext uri="{BB962C8B-B14F-4D97-AF65-F5344CB8AC3E}">
        <p14:creationId xmlns:p14="http://schemas.microsoft.com/office/powerpoint/2010/main" val="1644937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4C411E-E4F6-4FAA-8227-504CF68FA0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545FE8BB-B06C-4303-AB2C-B2BA687BC5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6C21BAE3-4BB5-4980-9D1B-FA3AC46DEE01}"/>
              </a:ext>
            </a:extLst>
          </p:cNvPr>
          <p:cNvSpPr>
            <a:spLocks noGrp="1"/>
          </p:cNvSpPr>
          <p:nvPr>
            <p:ph type="dt" sz="half" idx="10"/>
          </p:nvPr>
        </p:nvSpPr>
        <p:spPr/>
        <p:txBody>
          <a:bodyPr/>
          <a:lstStyle/>
          <a:p>
            <a:fld id="{AECFC861-5C0E-473B-A0BF-5FC1782B6BF2}" type="datetimeFigureOut">
              <a:rPr lang="es-CO" smtClean="0"/>
              <a:t>23/02/2018</a:t>
            </a:fld>
            <a:endParaRPr lang="es-CO"/>
          </a:p>
        </p:txBody>
      </p:sp>
      <p:sp>
        <p:nvSpPr>
          <p:cNvPr id="5" name="Marcador de pie de página 4">
            <a:extLst>
              <a:ext uri="{FF2B5EF4-FFF2-40B4-BE49-F238E27FC236}">
                <a16:creationId xmlns:a16="http://schemas.microsoft.com/office/drawing/2014/main" id="{EF3FDDFC-E14F-4F54-9156-63AECD65534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C22EA89-4DC0-4DE9-B140-05E5F71763CA}"/>
              </a:ext>
            </a:extLst>
          </p:cNvPr>
          <p:cNvSpPr>
            <a:spLocks noGrp="1"/>
          </p:cNvSpPr>
          <p:nvPr>
            <p:ph type="sldNum" sz="quarter" idx="12"/>
          </p:nvPr>
        </p:nvSpPr>
        <p:spPr/>
        <p:txBody>
          <a:bodyPr/>
          <a:lstStyle/>
          <a:p>
            <a:fld id="{8019A1C6-394E-417F-B527-1FD806FE1530}" type="slidenum">
              <a:rPr lang="es-CO" smtClean="0"/>
              <a:t>‹Nº›</a:t>
            </a:fld>
            <a:endParaRPr lang="es-CO"/>
          </a:p>
        </p:txBody>
      </p:sp>
    </p:spTree>
    <p:extLst>
      <p:ext uri="{BB962C8B-B14F-4D97-AF65-F5344CB8AC3E}">
        <p14:creationId xmlns:p14="http://schemas.microsoft.com/office/powerpoint/2010/main" val="28506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B62E32-C8E1-4350-BF11-77430112657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22D7ED0-19CB-4A3B-B111-605098A27FCF}"/>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24C2E255-142F-4939-8660-E4B3EDF1A905}"/>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8CE77D0-20D7-4BE0-B4A9-FE6C1A75AFDE}"/>
              </a:ext>
            </a:extLst>
          </p:cNvPr>
          <p:cNvSpPr>
            <a:spLocks noGrp="1"/>
          </p:cNvSpPr>
          <p:nvPr>
            <p:ph type="dt" sz="half" idx="10"/>
          </p:nvPr>
        </p:nvSpPr>
        <p:spPr/>
        <p:txBody>
          <a:bodyPr/>
          <a:lstStyle/>
          <a:p>
            <a:fld id="{AECFC861-5C0E-473B-A0BF-5FC1782B6BF2}" type="datetimeFigureOut">
              <a:rPr lang="es-CO" smtClean="0"/>
              <a:t>23/02/2018</a:t>
            </a:fld>
            <a:endParaRPr lang="es-CO"/>
          </a:p>
        </p:txBody>
      </p:sp>
      <p:sp>
        <p:nvSpPr>
          <p:cNvPr id="6" name="Marcador de pie de página 5">
            <a:extLst>
              <a:ext uri="{FF2B5EF4-FFF2-40B4-BE49-F238E27FC236}">
                <a16:creationId xmlns:a16="http://schemas.microsoft.com/office/drawing/2014/main" id="{8DA31C0B-8567-443B-A1D2-85803590F5B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069E490-8B89-4174-9890-EC7F73E57813}"/>
              </a:ext>
            </a:extLst>
          </p:cNvPr>
          <p:cNvSpPr>
            <a:spLocks noGrp="1"/>
          </p:cNvSpPr>
          <p:nvPr>
            <p:ph type="sldNum" sz="quarter" idx="12"/>
          </p:nvPr>
        </p:nvSpPr>
        <p:spPr/>
        <p:txBody>
          <a:bodyPr/>
          <a:lstStyle/>
          <a:p>
            <a:fld id="{8019A1C6-394E-417F-B527-1FD806FE1530}" type="slidenum">
              <a:rPr lang="es-CO" smtClean="0"/>
              <a:t>‹Nº›</a:t>
            </a:fld>
            <a:endParaRPr lang="es-CO"/>
          </a:p>
        </p:txBody>
      </p:sp>
    </p:spTree>
    <p:extLst>
      <p:ext uri="{BB962C8B-B14F-4D97-AF65-F5344CB8AC3E}">
        <p14:creationId xmlns:p14="http://schemas.microsoft.com/office/powerpoint/2010/main" val="4241812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D93C86-3765-4532-A338-CF921350D3A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2BAC2A6-3BDD-471A-886E-DB13A0E8B3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2A22236A-9EB8-4022-BF37-1216215515E0}"/>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34818E40-96EC-4983-AF3A-81198DEB3F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3055ED09-28E5-4216-8065-FDDB342F9485}"/>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E916CDE8-498F-4FE7-839B-7528415BB385}"/>
              </a:ext>
            </a:extLst>
          </p:cNvPr>
          <p:cNvSpPr>
            <a:spLocks noGrp="1"/>
          </p:cNvSpPr>
          <p:nvPr>
            <p:ph type="dt" sz="half" idx="10"/>
          </p:nvPr>
        </p:nvSpPr>
        <p:spPr/>
        <p:txBody>
          <a:bodyPr/>
          <a:lstStyle/>
          <a:p>
            <a:fld id="{AECFC861-5C0E-473B-A0BF-5FC1782B6BF2}" type="datetimeFigureOut">
              <a:rPr lang="es-CO" smtClean="0"/>
              <a:t>23/02/2018</a:t>
            </a:fld>
            <a:endParaRPr lang="es-CO"/>
          </a:p>
        </p:txBody>
      </p:sp>
      <p:sp>
        <p:nvSpPr>
          <p:cNvPr id="8" name="Marcador de pie de página 7">
            <a:extLst>
              <a:ext uri="{FF2B5EF4-FFF2-40B4-BE49-F238E27FC236}">
                <a16:creationId xmlns:a16="http://schemas.microsoft.com/office/drawing/2014/main" id="{0EBA2039-A005-4C3B-B4B9-0610B248793C}"/>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FAE11B46-75C3-4556-805E-392F5620D9E0}"/>
              </a:ext>
            </a:extLst>
          </p:cNvPr>
          <p:cNvSpPr>
            <a:spLocks noGrp="1"/>
          </p:cNvSpPr>
          <p:nvPr>
            <p:ph type="sldNum" sz="quarter" idx="12"/>
          </p:nvPr>
        </p:nvSpPr>
        <p:spPr/>
        <p:txBody>
          <a:bodyPr/>
          <a:lstStyle/>
          <a:p>
            <a:fld id="{8019A1C6-394E-417F-B527-1FD806FE1530}" type="slidenum">
              <a:rPr lang="es-CO" smtClean="0"/>
              <a:t>‹Nº›</a:t>
            </a:fld>
            <a:endParaRPr lang="es-CO"/>
          </a:p>
        </p:txBody>
      </p:sp>
    </p:spTree>
    <p:extLst>
      <p:ext uri="{BB962C8B-B14F-4D97-AF65-F5344CB8AC3E}">
        <p14:creationId xmlns:p14="http://schemas.microsoft.com/office/powerpoint/2010/main" val="992275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032EAC-D8BD-40F6-A65B-FE01A225970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F033EDD5-2109-4AA3-A683-59246E1499FE}"/>
              </a:ext>
            </a:extLst>
          </p:cNvPr>
          <p:cNvSpPr>
            <a:spLocks noGrp="1"/>
          </p:cNvSpPr>
          <p:nvPr>
            <p:ph type="dt" sz="half" idx="10"/>
          </p:nvPr>
        </p:nvSpPr>
        <p:spPr/>
        <p:txBody>
          <a:bodyPr/>
          <a:lstStyle/>
          <a:p>
            <a:fld id="{AECFC861-5C0E-473B-A0BF-5FC1782B6BF2}" type="datetimeFigureOut">
              <a:rPr lang="es-CO" smtClean="0"/>
              <a:t>23/02/2018</a:t>
            </a:fld>
            <a:endParaRPr lang="es-CO"/>
          </a:p>
        </p:txBody>
      </p:sp>
      <p:sp>
        <p:nvSpPr>
          <p:cNvPr id="4" name="Marcador de pie de página 3">
            <a:extLst>
              <a:ext uri="{FF2B5EF4-FFF2-40B4-BE49-F238E27FC236}">
                <a16:creationId xmlns:a16="http://schemas.microsoft.com/office/drawing/2014/main" id="{0FE6C06F-DCBB-430B-8307-F2FE92A6501D}"/>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209D2F03-701D-4187-AFF9-6CECB68A2997}"/>
              </a:ext>
            </a:extLst>
          </p:cNvPr>
          <p:cNvSpPr>
            <a:spLocks noGrp="1"/>
          </p:cNvSpPr>
          <p:nvPr>
            <p:ph type="sldNum" sz="quarter" idx="12"/>
          </p:nvPr>
        </p:nvSpPr>
        <p:spPr/>
        <p:txBody>
          <a:bodyPr/>
          <a:lstStyle/>
          <a:p>
            <a:fld id="{8019A1C6-394E-417F-B527-1FD806FE1530}" type="slidenum">
              <a:rPr lang="es-CO" smtClean="0"/>
              <a:t>‹Nº›</a:t>
            </a:fld>
            <a:endParaRPr lang="es-CO"/>
          </a:p>
        </p:txBody>
      </p:sp>
    </p:spTree>
    <p:extLst>
      <p:ext uri="{BB962C8B-B14F-4D97-AF65-F5344CB8AC3E}">
        <p14:creationId xmlns:p14="http://schemas.microsoft.com/office/powerpoint/2010/main" val="50948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0A27BF9-9A5B-4766-BB15-859B3AB3E0F9}"/>
              </a:ext>
            </a:extLst>
          </p:cNvPr>
          <p:cNvSpPr>
            <a:spLocks noGrp="1"/>
          </p:cNvSpPr>
          <p:nvPr>
            <p:ph type="dt" sz="half" idx="10"/>
          </p:nvPr>
        </p:nvSpPr>
        <p:spPr/>
        <p:txBody>
          <a:bodyPr/>
          <a:lstStyle/>
          <a:p>
            <a:fld id="{AECFC861-5C0E-473B-A0BF-5FC1782B6BF2}" type="datetimeFigureOut">
              <a:rPr lang="es-CO" smtClean="0"/>
              <a:t>23/02/2018</a:t>
            </a:fld>
            <a:endParaRPr lang="es-CO"/>
          </a:p>
        </p:txBody>
      </p:sp>
      <p:sp>
        <p:nvSpPr>
          <p:cNvPr id="3" name="Marcador de pie de página 2">
            <a:extLst>
              <a:ext uri="{FF2B5EF4-FFF2-40B4-BE49-F238E27FC236}">
                <a16:creationId xmlns:a16="http://schemas.microsoft.com/office/drawing/2014/main" id="{5ED000E8-F326-4DC6-A443-D7FDC03E2D3B}"/>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6366FCF-CEEB-425F-AC1B-92F9C4EAF2B0}"/>
              </a:ext>
            </a:extLst>
          </p:cNvPr>
          <p:cNvSpPr>
            <a:spLocks noGrp="1"/>
          </p:cNvSpPr>
          <p:nvPr>
            <p:ph type="sldNum" sz="quarter" idx="12"/>
          </p:nvPr>
        </p:nvSpPr>
        <p:spPr/>
        <p:txBody>
          <a:bodyPr/>
          <a:lstStyle/>
          <a:p>
            <a:fld id="{8019A1C6-394E-417F-B527-1FD806FE1530}" type="slidenum">
              <a:rPr lang="es-CO" smtClean="0"/>
              <a:t>‹Nº›</a:t>
            </a:fld>
            <a:endParaRPr lang="es-CO"/>
          </a:p>
        </p:txBody>
      </p:sp>
    </p:spTree>
    <p:extLst>
      <p:ext uri="{BB962C8B-B14F-4D97-AF65-F5344CB8AC3E}">
        <p14:creationId xmlns:p14="http://schemas.microsoft.com/office/powerpoint/2010/main" val="13467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624623-B2C5-4812-8AF8-19FC3021F73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8E8E5D83-8E6D-402A-9D11-E7E56D2BE1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698C9BAE-8B21-4D2C-8BC8-7230CBF61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7870D9C1-6D95-4B84-8CED-8D17B883F7FB}"/>
              </a:ext>
            </a:extLst>
          </p:cNvPr>
          <p:cNvSpPr>
            <a:spLocks noGrp="1"/>
          </p:cNvSpPr>
          <p:nvPr>
            <p:ph type="dt" sz="half" idx="10"/>
          </p:nvPr>
        </p:nvSpPr>
        <p:spPr/>
        <p:txBody>
          <a:bodyPr/>
          <a:lstStyle/>
          <a:p>
            <a:fld id="{AECFC861-5C0E-473B-A0BF-5FC1782B6BF2}" type="datetimeFigureOut">
              <a:rPr lang="es-CO" smtClean="0"/>
              <a:t>23/02/2018</a:t>
            </a:fld>
            <a:endParaRPr lang="es-CO"/>
          </a:p>
        </p:txBody>
      </p:sp>
      <p:sp>
        <p:nvSpPr>
          <p:cNvPr id="6" name="Marcador de pie de página 5">
            <a:extLst>
              <a:ext uri="{FF2B5EF4-FFF2-40B4-BE49-F238E27FC236}">
                <a16:creationId xmlns:a16="http://schemas.microsoft.com/office/drawing/2014/main" id="{ECE5DC3B-9C11-42FD-B061-B393B81ED27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E962228E-457D-4778-B1A2-FDF44DCC1021}"/>
              </a:ext>
            </a:extLst>
          </p:cNvPr>
          <p:cNvSpPr>
            <a:spLocks noGrp="1"/>
          </p:cNvSpPr>
          <p:nvPr>
            <p:ph type="sldNum" sz="quarter" idx="12"/>
          </p:nvPr>
        </p:nvSpPr>
        <p:spPr/>
        <p:txBody>
          <a:bodyPr/>
          <a:lstStyle/>
          <a:p>
            <a:fld id="{8019A1C6-394E-417F-B527-1FD806FE1530}" type="slidenum">
              <a:rPr lang="es-CO" smtClean="0"/>
              <a:t>‹Nº›</a:t>
            </a:fld>
            <a:endParaRPr lang="es-CO"/>
          </a:p>
        </p:txBody>
      </p:sp>
    </p:spTree>
    <p:extLst>
      <p:ext uri="{BB962C8B-B14F-4D97-AF65-F5344CB8AC3E}">
        <p14:creationId xmlns:p14="http://schemas.microsoft.com/office/powerpoint/2010/main" val="1862403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682E4-1CF0-424F-9355-339485B79D8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49830387-6E98-49E6-967E-D17D3230F7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2884A609-DEF6-4C02-958A-623BC89035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D6079014-5BC6-4BF2-AFEB-385528DE6A75}"/>
              </a:ext>
            </a:extLst>
          </p:cNvPr>
          <p:cNvSpPr>
            <a:spLocks noGrp="1"/>
          </p:cNvSpPr>
          <p:nvPr>
            <p:ph type="dt" sz="half" idx="10"/>
          </p:nvPr>
        </p:nvSpPr>
        <p:spPr/>
        <p:txBody>
          <a:bodyPr/>
          <a:lstStyle/>
          <a:p>
            <a:fld id="{AECFC861-5C0E-473B-A0BF-5FC1782B6BF2}" type="datetimeFigureOut">
              <a:rPr lang="es-CO" smtClean="0"/>
              <a:t>23/02/2018</a:t>
            </a:fld>
            <a:endParaRPr lang="es-CO"/>
          </a:p>
        </p:txBody>
      </p:sp>
      <p:sp>
        <p:nvSpPr>
          <p:cNvPr id="6" name="Marcador de pie de página 5">
            <a:extLst>
              <a:ext uri="{FF2B5EF4-FFF2-40B4-BE49-F238E27FC236}">
                <a16:creationId xmlns:a16="http://schemas.microsoft.com/office/drawing/2014/main" id="{2EF4CF89-BE8E-4B93-8606-F33177E6FBD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25193D8-199B-4615-AD78-220D77DB3F31}"/>
              </a:ext>
            </a:extLst>
          </p:cNvPr>
          <p:cNvSpPr>
            <a:spLocks noGrp="1"/>
          </p:cNvSpPr>
          <p:nvPr>
            <p:ph type="sldNum" sz="quarter" idx="12"/>
          </p:nvPr>
        </p:nvSpPr>
        <p:spPr/>
        <p:txBody>
          <a:bodyPr/>
          <a:lstStyle/>
          <a:p>
            <a:fld id="{8019A1C6-394E-417F-B527-1FD806FE1530}" type="slidenum">
              <a:rPr lang="es-CO" smtClean="0"/>
              <a:t>‹Nº›</a:t>
            </a:fld>
            <a:endParaRPr lang="es-CO"/>
          </a:p>
        </p:txBody>
      </p:sp>
    </p:spTree>
    <p:extLst>
      <p:ext uri="{BB962C8B-B14F-4D97-AF65-F5344CB8AC3E}">
        <p14:creationId xmlns:p14="http://schemas.microsoft.com/office/powerpoint/2010/main" val="250426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FA2BC86-5113-4319-9EBC-6145C5C517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36B28FB-B412-46BE-BF54-D5762FA5AC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7EF66B6-B21A-409E-B0D8-FE902A771F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FC861-5C0E-473B-A0BF-5FC1782B6BF2}" type="datetimeFigureOut">
              <a:rPr lang="es-CO" smtClean="0"/>
              <a:t>23/02/2018</a:t>
            </a:fld>
            <a:endParaRPr lang="es-CO"/>
          </a:p>
        </p:txBody>
      </p:sp>
      <p:sp>
        <p:nvSpPr>
          <p:cNvPr id="5" name="Marcador de pie de página 4">
            <a:extLst>
              <a:ext uri="{FF2B5EF4-FFF2-40B4-BE49-F238E27FC236}">
                <a16:creationId xmlns:a16="http://schemas.microsoft.com/office/drawing/2014/main" id="{4241EC72-D75A-4F8E-8ED6-C5F70B8A32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7607C203-137F-4E99-83AE-705840E92E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9A1C6-394E-417F-B527-1FD806FE1530}" type="slidenum">
              <a:rPr lang="es-CO" smtClean="0"/>
              <a:t>‹Nº›</a:t>
            </a:fld>
            <a:endParaRPr lang="es-CO"/>
          </a:p>
        </p:txBody>
      </p:sp>
    </p:spTree>
    <p:extLst>
      <p:ext uri="{BB962C8B-B14F-4D97-AF65-F5344CB8AC3E}">
        <p14:creationId xmlns:p14="http://schemas.microsoft.com/office/powerpoint/2010/main" val="3219749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65FF518-59E8-4203-BDA3-4DB039B22157}"/>
              </a:ext>
            </a:extLst>
          </p:cNvPr>
          <p:cNvSpPr>
            <a:spLocks noChangeArrowheads="1"/>
          </p:cNvSpPr>
          <p:nvPr/>
        </p:nvSpPr>
        <p:spPr bwMode="auto">
          <a:xfrm>
            <a:off x="2381054" y="169802"/>
            <a:ext cx="9140386" cy="114360"/>
          </a:xfrm>
          <a:prstGeom prst="rect">
            <a:avLst/>
          </a:prstGeom>
          <a:solidFill>
            <a:srgbClr val="FF0000"/>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34D820FF-8709-40A0-A528-DA0EB44322C7}"/>
              </a:ext>
            </a:extLst>
          </p:cNvPr>
          <p:cNvSpPr>
            <a:spLocks noChangeArrowheads="1"/>
          </p:cNvSpPr>
          <p:nvPr/>
        </p:nvSpPr>
        <p:spPr bwMode="auto">
          <a:xfrm>
            <a:off x="350067" y="1231413"/>
            <a:ext cx="109538" cy="5486400"/>
          </a:xfrm>
          <a:prstGeom prst="rect">
            <a:avLst/>
          </a:prstGeom>
          <a:solidFill>
            <a:srgbClr val="0033CC"/>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s-CO"/>
          </a:p>
        </p:txBody>
      </p:sp>
      <p:sp>
        <p:nvSpPr>
          <p:cNvPr id="6" name="Text Box 4">
            <a:extLst>
              <a:ext uri="{FF2B5EF4-FFF2-40B4-BE49-F238E27FC236}">
                <a16:creationId xmlns:a16="http://schemas.microsoft.com/office/drawing/2014/main" id="{D85DE4AE-26AA-47D1-B4E1-DEFA78021207}"/>
              </a:ext>
            </a:extLst>
          </p:cNvPr>
          <p:cNvSpPr txBox="1">
            <a:spLocks noChangeArrowheads="1"/>
          </p:cNvSpPr>
          <p:nvPr/>
        </p:nvSpPr>
        <p:spPr bwMode="auto">
          <a:xfrm>
            <a:off x="8311954" y="531813"/>
            <a:ext cx="2789238" cy="3089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CO" sz="2800" b="1" i="0" u="none" strike="noStrike" cap="none" normalizeH="0" baseline="0" dirty="0">
                <a:ln>
                  <a:noFill/>
                </a:ln>
                <a:solidFill>
                  <a:srgbClr val="000000"/>
                </a:solidFill>
                <a:effectLst/>
                <a:latin typeface="Comic Sans MS" panose="030F0702030302020204" pitchFamily="66" charset="0"/>
              </a:rPr>
              <a:t>LECTIO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CO" sz="2800" b="1" i="0" u="none" strike="noStrike" cap="none" normalizeH="0" baseline="0" dirty="0">
                <a:ln>
                  <a:noFill/>
                </a:ln>
                <a:solidFill>
                  <a:srgbClr val="000000"/>
                </a:solidFill>
                <a:effectLst/>
                <a:latin typeface="Comic Sans MS" panose="030F0702030302020204" pitchFamily="66" charset="0"/>
              </a:rPr>
              <a:t>DIVINA</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427C8F7A-F106-4FF0-905C-2BB3BF75915C}"/>
              </a:ext>
            </a:extLst>
          </p:cNvPr>
          <p:cNvSpPr txBox="1">
            <a:spLocks noChangeArrowheads="1"/>
          </p:cNvSpPr>
          <p:nvPr/>
        </p:nvSpPr>
        <p:spPr bwMode="auto">
          <a:xfrm>
            <a:off x="8569923" y="5318186"/>
            <a:ext cx="2362200" cy="137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CO" sz="1600" b="1" i="0" u="none" strike="noStrike" cap="none" normalizeH="0" baseline="0" dirty="0">
                <a:ln>
                  <a:noFill/>
                </a:ln>
                <a:solidFill>
                  <a:srgbClr val="000000"/>
                </a:solidFill>
                <a:effectLst/>
                <a:latin typeface="Comic Sans MS" panose="030F0702030302020204" pitchFamily="66" charset="0"/>
              </a:rPr>
              <a:t>LECTURA ORANTE DE LA PALABRA DE DIOS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D4081F55-2491-420E-A19F-8418CE77C270}"/>
              </a:ext>
            </a:extLst>
          </p:cNvPr>
          <p:cNvSpPr txBox="1">
            <a:spLocks noChangeArrowheads="1"/>
          </p:cNvSpPr>
          <p:nvPr/>
        </p:nvSpPr>
        <p:spPr bwMode="auto">
          <a:xfrm>
            <a:off x="907453" y="1726396"/>
            <a:ext cx="2601913" cy="127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600" b="1" i="0" u="none" strike="noStrike" cap="none" normalizeH="0" baseline="0" dirty="0">
                <a:ln>
                  <a:noFill/>
                </a:ln>
                <a:solidFill>
                  <a:srgbClr val="000000"/>
                </a:solidFill>
                <a:effectLst/>
                <a:latin typeface="Comic Sans MS" panose="030F0702030302020204" pitchFamily="66" charset="0"/>
              </a:rPr>
              <a:t>6° PASO</a:t>
            </a:r>
            <a:r>
              <a:rPr kumimoji="0" lang="es-MX" altLang="es-CO" sz="1600" b="0" i="0" u="none" strike="noStrike" cap="none" normalizeH="0" baseline="0" dirty="0">
                <a:ln>
                  <a:noFill/>
                </a:ln>
                <a:solidFill>
                  <a:srgbClr val="000000"/>
                </a:solidFill>
                <a:effectLst/>
                <a:latin typeface="Comic Sans MS" panose="030F0702030302020204" pitchFamily="66" charset="0"/>
              </a:rPr>
              <a:t>. </a:t>
            </a:r>
            <a:r>
              <a:rPr kumimoji="0" lang="es-MX" altLang="es-CO" sz="1600" b="1" i="0" u="none" strike="noStrike" cap="none" normalizeH="0" baseline="0" dirty="0">
                <a:ln>
                  <a:noFill/>
                </a:ln>
                <a:solidFill>
                  <a:srgbClr val="000000"/>
                </a:solidFill>
                <a:effectLst/>
                <a:latin typeface="Comic Sans MS" panose="030F0702030302020204" pitchFamily="66" charset="0"/>
              </a:rPr>
              <a:t>ORACIÓN </a:t>
            </a:r>
            <a:r>
              <a:rPr kumimoji="0" lang="es-MX" altLang="es-CO" sz="1600" b="0" i="0" u="none" strike="noStrike" cap="none" normalizeH="0" baseline="0" dirty="0">
                <a:ln>
                  <a:noFill/>
                </a:ln>
                <a:solidFill>
                  <a:srgbClr val="000000"/>
                </a:solidFill>
                <a:effectLst/>
                <a:latin typeface="Comic Sans MS" panose="030F0702030302020204" pitchFamily="66" charset="0"/>
              </a:rPr>
              <a:t>¿Qué le digo ahora yo a Dios como respuesta?</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18C56356-9E8E-495F-9C5C-26308400755A}"/>
              </a:ext>
            </a:extLst>
          </p:cNvPr>
          <p:cNvSpPr txBox="1">
            <a:spLocks noChangeArrowheads="1"/>
          </p:cNvSpPr>
          <p:nvPr/>
        </p:nvSpPr>
        <p:spPr bwMode="auto">
          <a:xfrm>
            <a:off x="767285" y="2608323"/>
            <a:ext cx="2667000" cy="407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altLang="es-CO" sz="1600" b="1" i="0" u="none" strike="noStrike" cap="none" normalizeH="0" baseline="0" dirty="0">
                <a:ln>
                  <a:noFill/>
                </a:ln>
                <a:solidFill>
                  <a:srgbClr val="000000"/>
                </a:solidFill>
                <a:effectLst/>
                <a:latin typeface="Bradley Hand ITC" panose="03070402050302030203" pitchFamily="66" charset="0"/>
              </a:rPr>
              <a:t>_____________________________________________________________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600" b="1" i="0" u="none" strike="noStrike" cap="none" normalizeH="0" baseline="0" dirty="0">
                <a:ln>
                  <a:noFill/>
                </a:ln>
                <a:solidFill>
                  <a:srgbClr val="000000"/>
                </a:solidFill>
                <a:effectLst/>
                <a:latin typeface="Bradley Hand ITC" panose="03070402050302030203"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3A2A193F-F2B8-43CF-B5B5-F5216AF179EF}"/>
              </a:ext>
            </a:extLst>
          </p:cNvPr>
          <p:cNvSpPr txBox="1">
            <a:spLocks noChangeArrowheads="1"/>
          </p:cNvSpPr>
          <p:nvPr/>
        </p:nvSpPr>
        <p:spPr bwMode="auto">
          <a:xfrm>
            <a:off x="4782942" y="531813"/>
            <a:ext cx="2740025" cy="718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400" b="1" i="0" u="none" strike="noStrike" cap="none" normalizeH="0" baseline="0">
                <a:ln>
                  <a:noFill/>
                </a:ln>
                <a:solidFill>
                  <a:srgbClr val="000000"/>
                </a:solidFill>
                <a:effectLst/>
                <a:latin typeface="Comic Sans MS" panose="030F0702030302020204" pitchFamily="66" charset="0"/>
              </a:rPr>
              <a:t>7° PASO</a:t>
            </a:r>
            <a:r>
              <a:rPr kumimoji="0" lang="es-MX" altLang="es-CO" sz="1400" b="0" i="0" u="none" strike="noStrike" cap="none" normalizeH="0" baseline="0">
                <a:ln>
                  <a:noFill/>
                </a:ln>
                <a:solidFill>
                  <a:srgbClr val="000000"/>
                </a:solidFill>
                <a:effectLst/>
                <a:latin typeface="Comic Sans MS" panose="030F0702030302020204" pitchFamily="66" charset="0"/>
              </a:rPr>
              <a:t>.    </a:t>
            </a:r>
            <a:r>
              <a:rPr kumimoji="0" lang="es-MX" altLang="es-CO" sz="1400" b="1" i="0" u="none" strike="noStrike" cap="none" normalizeH="0" baseline="0">
                <a:ln>
                  <a:noFill/>
                </a:ln>
                <a:solidFill>
                  <a:srgbClr val="000000"/>
                </a:solidFill>
                <a:effectLst/>
                <a:latin typeface="Comic Sans MS" panose="030F0702030302020204" pitchFamily="66" charset="0"/>
              </a:rPr>
              <a:t>CONTEMPLACIÓN</a:t>
            </a:r>
            <a:r>
              <a:rPr kumimoji="0" lang="es-MX" altLang="es-CO" sz="1400" b="0" i="0" u="none" strike="noStrike" cap="none" normalizeH="0" baseline="0">
                <a:ln>
                  <a:noFill/>
                </a:ln>
                <a:solidFill>
                  <a:srgbClr val="000000"/>
                </a:solidFill>
                <a:effectLst/>
                <a:latin typeface="Comic Sans MS" panose="030F0702030302020204" pitchFamily="66" charset="0"/>
              </a:rPr>
              <a:t>      Dejarme amar por Dios, ya sin palabras.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400" b="1" i="0" u="none" strike="noStrike" cap="none" normalizeH="0" baseline="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400" b="1" i="0" u="none" strike="noStrike" cap="none" normalizeH="0" baseline="0">
                <a:ln>
                  <a:noFill/>
                </a:ln>
                <a:solidFill>
                  <a:srgbClr val="000000"/>
                </a:solidFill>
                <a:effectLst/>
                <a:latin typeface="Comic Sans MS" panose="030F0702030302020204" pitchFamily="66" charset="0"/>
              </a:rPr>
              <a:t>8° PASO</a:t>
            </a:r>
            <a:r>
              <a:rPr kumimoji="0" lang="es-MX" altLang="es-CO" sz="1400" b="0" i="0" u="none" strike="noStrike" cap="none" normalizeH="0" baseline="0">
                <a:ln>
                  <a:noFill/>
                </a:ln>
                <a:solidFill>
                  <a:srgbClr val="000000"/>
                </a:solidFill>
                <a:effectLst/>
                <a:latin typeface="Comic Sans MS" panose="030F0702030302020204" pitchFamily="66" charset="0"/>
              </a:rPr>
              <a:t>. </a:t>
            </a:r>
            <a:r>
              <a:rPr kumimoji="0" lang="es-MX" altLang="es-CO" sz="1400" b="1" i="0" u="none" strike="noStrike" cap="none" normalizeH="0" baseline="0">
                <a:ln>
                  <a:noFill/>
                </a:ln>
                <a:solidFill>
                  <a:srgbClr val="000000"/>
                </a:solidFill>
                <a:effectLst/>
                <a:latin typeface="Comic Sans MS" panose="030F0702030302020204" pitchFamily="66" charset="0"/>
              </a:rPr>
              <a:t>COMPROMISO</a:t>
            </a:r>
            <a:r>
              <a:rPr kumimoji="0" lang="es-MX" altLang="es-CO" sz="1400" b="0" i="0" u="none" strike="noStrike" cap="none" normalizeH="0" baseline="0">
                <a:ln>
                  <a:noFill/>
                </a:ln>
                <a:solidFill>
                  <a:srgbClr val="000000"/>
                </a:solidFill>
                <a:effectLst/>
                <a:latin typeface="Comic Sans MS" panose="030F0702030302020204" pitchFamily="66" charset="0"/>
              </a:rPr>
              <a:t> Qué nuevas actitudes   fomentaré en mi vida  personal, familiar y    eclesial. </a:t>
            </a:r>
          </a:p>
          <a:p>
            <a:pPr marL="0" marR="0" lvl="0" indent="0" algn="l" defTabSz="914400" rtl="0" eaLnBrk="0" fontAlgn="base" latinLnBrk="0" hangingPunct="0">
              <a:lnSpc>
                <a:spcPct val="100000"/>
              </a:lnSpc>
              <a:spcBef>
                <a:spcPts val="300"/>
              </a:spcBef>
              <a:spcAft>
                <a:spcPts val="300"/>
              </a:spcAft>
              <a:buClrTx/>
              <a:buSzTx/>
              <a:buFontTx/>
              <a:buNone/>
              <a:tabLst/>
            </a:pPr>
            <a:r>
              <a:rPr kumimoji="0" lang="es-MX" altLang="es-CO" sz="1600" b="0" i="0" u="none" strike="noStrike" cap="none" normalizeH="0" baseline="0">
                <a:ln>
                  <a:noFill/>
                </a:ln>
                <a:solidFill>
                  <a:srgbClr val="000000"/>
                </a:solidFill>
                <a:effectLst/>
                <a:latin typeface="Arial" panose="020B0604020202020204" pitchFamily="34" charset="0"/>
              </a:rPr>
              <a:t>_____________________________________________________________________ </a:t>
            </a:r>
            <a:r>
              <a:rPr kumimoji="0" lang="es-MX" altLang="es-CO" sz="1600" b="0" i="0" u="none" strike="noStrike" cap="none" normalizeH="0" baseline="0">
                <a:ln>
                  <a:noFill/>
                </a:ln>
                <a:solidFill>
                  <a:srgbClr val="000000"/>
                </a:solidFill>
                <a:effectLst/>
                <a:latin typeface="Comic Sans MS" panose="030F0702030302020204" pitchFamily="66" charset="0"/>
              </a:rPr>
              <a:t>____________________________________________________________</a:t>
            </a:r>
          </a:p>
          <a:p>
            <a:pPr marL="0" marR="0" lvl="0" indent="0" algn="l" defTabSz="914400" rtl="0" eaLnBrk="0" fontAlgn="base" latinLnBrk="0" hangingPunct="0">
              <a:lnSpc>
                <a:spcPct val="100000"/>
              </a:lnSpc>
              <a:spcBef>
                <a:spcPts val="300"/>
              </a:spcBef>
              <a:spcAft>
                <a:spcPts val="300"/>
              </a:spcAft>
              <a:buClrTx/>
              <a:buSzTx/>
              <a:buFontTx/>
              <a:buNone/>
              <a:tabLst/>
            </a:pPr>
            <a:r>
              <a:rPr kumimoji="0" lang="en-US" altLang="es-CO" sz="1100" b="0" i="1" u="none" strike="noStrike" cap="none" normalizeH="0" baseline="0">
                <a:ln>
                  <a:noFill/>
                </a:ln>
                <a:solidFill>
                  <a:srgbClr val="000000"/>
                </a:solidFill>
                <a:effectLst/>
                <a:latin typeface="Georgia" panose="02040502050405020303" pitchFamily="18" charset="0"/>
              </a:rPr>
              <a:t>“Ciertamente, es viva la Palabra de Dios y eficaz, y más cortante que espada alguna de dos filos. Penetra hasta las fronteras entre el alma y el espíritu, hasta las junturas y médulas; y escruta los sentimientos y pensamientos del corazón”.</a:t>
            </a:r>
            <a:r>
              <a:rPr kumimoji="0" lang="en-US" altLang="es-CO" sz="1100" b="0" i="0" u="none" strike="noStrike" cap="none" normalizeH="0" baseline="0">
                <a:ln>
                  <a:noFill/>
                </a:ln>
                <a:solidFill>
                  <a:srgbClr val="000000"/>
                </a:solidFill>
                <a:effectLst/>
                <a:latin typeface="Georgia" panose="02040502050405020303" pitchFamily="18" charset="0"/>
              </a:rPr>
              <a:t>  </a:t>
            </a:r>
            <a:r>
              <a:rPr kumimoji="0" lang="en-US" altLang="es-CO" sz="1100" b="0" i="1" u="none" strike="noStrike" cap="none" normalizeH="0" baseline="0">
                <a:ln>
                  <a:noFill/>
                </a:ln>
                <a:solidFill>
                  <a:srgbClr val="000000"/>
                </a:solidFill>
                <a:effectLst/>
                <a:latin typeface="Georgia" panose="02040502050405020303" pitchFamily="18" charset="0"/>
              </a:rPr>
              <a:t>(Hb 4,12)</a:t>
            </a:r>
            <a:endParaRPr kumimoji="0" lang="es-CO" altLang="es-CO"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FE04D1B0-8499-4062-A0A7-A2C718F54019}"/>
              </a:ext>
            </a:extLst>
          </p:cNvPr>
          <p:cNvSpPr txBox="1">
            <a:spLocks noChangeArrowheads="1"/>
          </p:cNvSpPr>
          <p:nvPr/>
        </p:nvSpPr>
        <p:spPr bwMode="auto">
          <a:xfrm>
            <a:off x="2001642" y="412689"/>
            <a:ext cx="2052638" cy="174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600" b="1" i="0" u="none" strike="noStrike" cap="none" normalizeH="0" baseline="0" dirty="0">
                <a:ln>
                  <a:noFill/>
                </a:ln>
                <a:solidFill>
                  <a:srgbClr val="000000"/>
                </a:solidFill>
                <a:effectLst/>
                <a:latin typeface="Comic Sans MS" panose="030F0702030302020204" pitchFamily="66" charset="0"/>
              </a:rPr>
              <a:t>5° PASO</a:t>
            </a:r>
            <a:r>
              <a:rPr kumimoji="0" lang="es-MX" altLang="es-CO" sz="1600" b="0" i="0" u="none" strike="noStrike" cap="none" normalizeH="0" baseline="0" dirty="0">
                <a:ln>
                  <a:noFill/>
                </a:ln>
                <a:solidFill>
                  <a:srgbClr val="000000"/>
                </a:solidFill>
                <a:effectLst/>
                <a:latin typeface="Comic Sans MS" panose="030F0702030302020204" pitchFamily="66"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600" b="1" i="0" u="none" strike="noStrike" cap="none" normalizeH="0" baseline="0" dirty="0">
                <a:ln>
                  <a:noFill/>
                </a:ln>
                <a:solidFill>
                  <a:srgbClr val="000000"/>
                </a:solidFill>
                <a:effectLst/>
                <a:latin typeface="Comic Sans MS" panose="030F0702030302020204" pitchFamily="66" charset="0"/>
              </a:rPr>
              <a:t>COMPARTIR</a:t>
            </a:r>
            <a:r>
              <a:rPr kumimoji="0" lang="es-MX" altLang="es-CO" sz="1600" b="0" i="0" u="none" strike="noStrike" cap="none" normalizeH="0" baseline="0" dirty="0">
                <a:ln>
                  <a:noFill/>
                </a:ln>
                <a:solidFill>
                  <a:srgbClr val="000000"/>
                </a:solidFill>
                <a:effectLst/>
                <a:latin typeface="Comic Sans MS" panose="030F0702030302020204" pitchFamily="66" charset="0"/>
              </a:rPr>
              <a:t>      espontáneamente lo que Dios te ha dicho.</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pic>
        <p:nvPicPr>
          <p:cNvPr id="1034" name="Picture 10" descr="compartir">
            <a:extLst>
              <a:ext uri="{FF2B5EF4-FFF2-40B4-BE49-F238E27FC236}">
                <a16:creationId xmlns:a16="http://schemas.microsoft.com/office/drawing/2014/main" id="{90CB1ED4-A627-47BD-A860-D3CA18E47D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541" y="169802"/>
            <a:ext cx="1176338" cy="1116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35" name="Picture 11" descr="Virgen FIAT3">
            <a:extLst>
              <a:ext uri="{FF2B5EF4-FFF2-40B4-BE49-F238E27FC236}">
                <a16:creationId xmlns:a16="http://schemas.microsoft.com/office/drawing/2014/main" id="{42EA306A-1040-4653-BB63-7C03CDACFA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9923" y="1634968"/>
            <a:ext cx="2273300" cy="348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200105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8DA7D8B-D7CE-431A-97F3-0599D2BCD563}"/>
              </a:ext>
            </a:extLst>
          </p:cNvPr>
          <p:cNvSpPr>
            <a:spLocks noChangeArrowheads="1"/>
          </p:cNvSpPr>
          <p:nvPr/>
        </p:nvSpPr>
        <p:spPr bwMode="auto">
          <a:xfrm>
            <a:off x="445026" y="1144490"/>
            <a:ext cx="109538" cy="5486400"/>
          </a:xfrm>
          <a:prstGeom prst="rect">
            <a:avLst/>
          </a:prstGeom>
          <a:solidFill>
            <a:srgbClr val="0033CC"/>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s-CO"/>
          </a:p>
        </p:txBody>
      </p:sp>
      <p:sp>
        <p:nvSpPr>
          <p:cNvPr id="3" name="Rectangle 3">
            <a:extLst>
              <a:ext uri="{FF2B5EF4-FFF2-40B4-BE49-F238E27FC236}">
                <a16:creationId xmlns:a16="http://schemas.microsoft.com/office/drawing/2014/main" id="{691DC673-73EB-463A-B0FB-E1DE82D62AC0}"/>
              </a:ext>
            </a:extLst>
          </p:cNvPr>
          <p:cNvSpPr>
            <a:spLocks noChangeArrowheads="1"/>
          </p:cNvSpPr>
          <p:nvPr/>
        </p:nvSpPr>
        <p:spPr bwMode="auto">
          <a:xfrm>
            <a:off x="2206455" y="98475"/>
            <a:ext cx="9286850" cy="158065"/>
          </a:xfrm>
          <a:prstGeom prst="rect">
            <a:avLst/>
          </a:prstGeom>
          <a:solidFill>
            <a:srgbClr val="FF0000"/>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a:ln>
                <a:noFill/>
              </a:ln>
              <a:solidFill>
                <a:schemeClr val="tx1"/>
              </a:solidFill>
              <a:effectLst/>
              <a:latin typeface="Arial" panose="020B0604020202020204" pitchFamily="34" charset="0"/>
            </a:endParaRPr>
          </a:p>
        </p:txBody>
      </p:sp>
      <p:sp>
        <p:nvSpPr>
          <p:cNvPr id="4" name="Text Box 4">
            <a:extLst>
              <a:ext uri="{FF2B5EF4-FFF2-40B4-BE49-F238E27FC236}">
                <a16:creationId xmlns:a16="http://schemas.microsoft.com/office/drawing/2014/main" id="{148F1CFB-8BDC-4000-9B89-97FAE09D5AFF}"/>
              </a:ext>
            </a:extLst>
          </p:cNvPr>
          <p:cNvSpPr txBox="1">
            <a:spLocks noChangeArrowheads="1"/>
          </p:cNvSpPr>
          <p:nvPr/>
        </p:nvSpPr>
        <p:spPr bwMode="auto">
          <a:xfrm>
            <a:off x="2053886" y="303213"/>
            <a:ext cx="1855788" cy="131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600" b="1" i="0" u="none" strike="noStrike" cap="none" normalizeH="0" baseline="0" dirty="0">
                <a:ln>
                  <a:noFill/>
                </a:ln>
                <a:solidFill>
                  <a:srgbClr val="000000"/>
                </a:solidFill>
                <a:effectLst/>
                <a:latin typeface="Comic Sans MS" panose="030F0702030302020204" pitchFamily="66" charset="0"/>
              </a:rPr>
              <a:t>Oremos con 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600" b="1" i="0" u="none" strike="noStrike" cap="none" normalizeH="0" baseline="0" dirty="0">
                <a:ln>
                  <a:noFill/>
                </a:ln>
                <a:solidFill>
                  <a:srgbClr val="000000"/>
                </a:solidFill>
                <a:effectLst/>
                <a:latin typeface="Comic Sans MS" panose="030F0702030302020204" pitchFamily="66" charset="0"/>
              </a:rPr>
              <a:t>Palabra de Dios:</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600" b="1" i="0" u="none" strike="noStrike" cap="none" normalizeH="0" baseline="0" dirty="0">
                <a:ln>
                  <a:noFill/>
                </a:ln>
                <a:solidFill>
                  <a:srgbClr val="000000"/>
                </a:solidFill>
                <a:effectLst/>
                <a:latin typeface="Comic Sans MS" panose="030F0702030302020204" pitchFamily="66" charset="0"/>
              </a:rPr>
              <a:t> La Lectio Divina</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5" name="Text Box 5">
            <a:extLst>
              <a:ext uri="{FF2B5EF4-FFF2-40B4-BE49-F238E27FC236}">
                <a16:creationId xmlns:a16="http://schemas.microsoft.com/office/drawing/2014/main" id="{9DF3441B-FFD2-4356-B739-E14DDFAAC5A7}"/>
              </a:ext>
            </a:extLst>
          </p:cNvPr>
          <p:cNvSpPr txBox="1">
            <a:spLocks noChangeArrowheads="1"/>
          </p:cNvSpPr>
          <p:nvPr/>
        </p:nvSpPr>
        <p:spPr bwMode="auto">
          <a:xfrm>
            <a:off x="908480" y="1458913"/>
            <a:ext cx="2952750" cy="579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400" b="1" i="0" u="none" strike="noStrike" cap="none" normalizeH="0" baseline="0" dirty="0">
                <a:ln>
                  <a:noFill/>
                </a:ln>
                <a:solidFill>
                  <a:srgbClr val="000000"/>
                </a:solidFill>
                <a:effectLst/>
                <a:latin typeface="Comic Sans MS" panose="030F0702030302020204" pitchFamily="66" charset="0"/>
              </a:rPr>
              <a:t>1</a:t>
            </a:r>
            <a:r>
              <a:rPr kumimoji="0" lang="es-MX" altLang="es-CO" sz="1400" b="1" i="0" u="none" strike="noStrike" cap="none" normalizeH="0" baseline="30000" dirty="0">
                <a:ln>
                  <a:noFill/>
                </a:ln>
                <a:solidFill>
                  <a:srgbClr val="000000"/>
                </a:solidFill>
                <a:effectLst/>
                <a:latin typeface="Comic Sans MS" panose="030F0702030302020204" pitchFamily="66" charset="0"/>
              </a:rPr>
              <a:t>er </a:t>
            </a:r>
            <a:r>
              <a:rPr kumimoji="0" lang="es-MX" altLang="es-CO" sz="1400" b="1" i="0" u="none" strike="noStrike" cap="none" normalizeH="0" baseline="0" dirty="0">
                <a:ln>
                  <a:noFill/>
                </a:ln>
                <a:solidFill>
                  <a:srgbClr val="000000"/>
                </a:solidFill>
                <a:effectLst/>
                <a:latin typeface="Comic Sans MS" panose="030F0702030302020204" pitchFamily="66" charset="0"/>
              </a:rPr>
              <a:t>PASO</a:t>
            </a:r>
            <a:r>
              <a:rPr kumimoji="0" lang="es-MX" altLang="es-CO" sz="1400" b="0" i="0" u="none" strike="noStrike" cap="none" normalizeH="0" baseline="0" dirty="0">
                <a:ln>
                  <a:noFill/>
                </a:ln>
                <a:solidFill>
                  <a:srgbClr val="000000"/>
                </a:solidFill>
                <a:effectLst/>
                <a:latin typeface="Comic Sans MS" panose="030F0702030302020204" pitchFamily="66" charset="0"/>
              </a:rPr>
              <a:t>. Invocación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400" b="0" i="0" u="none" strike="noStrike" cap="none" normalizeH="0" baseline="0" dirty="0">
                <a:ln>
                  <a:noFill/>
                </a:ln>
                <a:solidFill>
                  <a:srgbClr val="000000"/>
                </a:solidFill>
                <a:effectLst/>
                <a:latin typeface="Comic Sans MS" panose="030F0702030302020204" pitchFamily="66" charset="0"/>
              </a:rPr>
              <a:t>al Espíritu Santo.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400" b="0" i="0"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400" b="0" i="0"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400" b="0" i="0"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MX" altLang="es-CO" sz="1400" dirty="0">
              <a:solidFill>
                <a:srgbClr val="000000"/>
              </a:solidFill>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400" b="0" i="0"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400" b="0" i="0"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400" b="0" i="0"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400" b="0" i="0"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400" b="0" i="0" u="none" strike="noStrike" cap="none" normalizeH="0" baseline="0" dirty="0">
              <a:ln>
                <a:noFill/>
              </a:ln>
              <a:solidFill>
                <a:srgbClr val="000000"/>
              </a:solidFill>
              <a:effectLst/>
              <a:latin typeface="Raleway"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100" b="0" i="0" u="none" strike="noStrike" cap="none" normalizeH="0" baseline="0" dirty="0">
                <a:ln>
                  <a:noFill/>
                </a:ln>
                <a:solidFill>
                  <a:srgbClr val="000000"/>
                </a:solidFill>
                <a:effectLst/>
                <a:latin typeface="Raleway" charset="0"/>
              </a:rPr>
              <a:t>V</a:t>
            </a:r>
            <a:r>
              <a:rPr kumimoji="0" lang="es-MX" altLang="es-CO" sz="1200" b="0" i="0" u="none" strike="noStrike" cap="none" normalizeH="0" baseline="0" dirty="0">
                <a:ln>
                  <a:noFill/>
                </a:ln>
                <a:solidFill>
                  <a:srgbClr val="000000"/>
                </a:solidFill>
                <a:effectLst/>
                <a:latin typeface="Raleway" charset="0"/>
              </a:rPr>
              <a:t>. Ven Espíritu Santo, llena los corazones de tus fieles y enciende en ellos el fuego de tu Amor. Envía Señor Tu Espíritu y vivirán todas las cosas.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200" b="0" i="0" u="none" strike="noStrike" cap="none" normalizeH="0" baseline="0" dirty="0">
                <a:ln>
                  <a:noFill/>
                </a:ln>
                <a:solidFill>
                  <a:srgbClr val="000000"/>
                </a:solidFill>
                <a:effectLst/>
                <a:latin typeface="Raleway" charset="0"/>
              </a:rPr>
              <a:t>R. Y Renovarás la faz de la tierra.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200" b="0" i="0" u="none" strike="noStrike" cap="none" normalizeH="0" baseline="0" dirty="0">
                <a:ln>
                  <a:noFill/>
                </a:ln>
                <a:solidFill>
                  <a:srgbClr val="000000"/>
                </a:solidFill>
                <a:effectLst/>
                <a:latin typeface="Raleway" charset="0"/>
              </a:rPr>
              <a:t>Oh Dios que por la ilustración del Espíritu Santo has enseñado las almas de tus fieles, concédenos saber rectamente, según el mismo Espíritu y Gozar siempre de sus consuelos. Por Cristo Nuestro Señor. Amén</a:t>
            </a:r>
            <a:r>
              <a:rPr kumimoji="0" lang="es-MX" altLang="es-CO" sz="1100" b="0" i="0" u="none" strike="noStrike" cap="none" normalizeH="0" baseline="0" dirty="0">
                <a:ln>
                  <a:noFill/>
                </a:ln>
                <a:solidFill>
                  <a:srgbClr val="000000"/>
                </a:solidFill>
                <a:effectLst/>
                <a:latin typeface="Raleway"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CO" sz="1800" b="1" i="0"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800" b="1" i="0" u="none" strike="noStrike" cap="none" normalizeH="0" baseline="0" dirty="0">
                <a:ln>
                  <a:noFill/>
                </a:ln>
                <a:solidFill>
                  <a:srgbClr val="000000"/>
                </a:solidFill>
                <a:effectLst/>
                <a:latin typeface="Comic Sans MS" panose="030F0702030302020204" pitchFamily="66" charset="0"/>
              </a:rPr>
              <a:t>2° PASO</a:t>
            </a:r>
            <a:r>
              <a:rPr kumimoji="0" lang="es-MX" altLang="es-CO" sz="1800" b="0" i="0" u="none" strike="noStrike" cap="none" normalizeH="0" baseline="0" dirty="0">
                <a:ln>
                  <a:noFill/>
                </a:ln>
                <a:solidFill>
                  <a:srgbClr val="000000"/>
                </a:solidFill>
                <a:effectLst/>
                <a:latin typeface="Comic Sans MS" panose="030F0702030302020204" pitchFamily="66" charset="0"/>
              </a:rPr>
              <a:t>. </a:t>
            </a:r>
            <a:r>
              <a:rPr kumimoji="0" lang="es-MX" altLang="es-CO" sz="1800" b="1" i="0" u="none" strike="noStrike" cap="none" normalizeH="0" baseline="0" dirty="0">
                <a:ln>
                  <a:noFill/>
                </a:ln>
                <a:solidFill>
                  <a:srgbClr val="000000"/>
                </a:solidFill>
                <a:effectLst/>
                <a:latin typeface="Comic Sans MS" panose="030F0702030302020204" pitchFamily="66" charset="0"/>
              </a:rPr>
              <a:t>LECTURA:</a:t>
            </a:r>
            <a:r>
              <a:rPr kumimoji="0" lang="es-MX" altLang="es-CO" sz="1800" b="0" i="0" u="none" strike="noStrike" cap="none" normalizeH="0" baseline="0" dirty="0">
                <a:ln>
                  <a:noFill/>
                </a:ln>
                <a:solidFill>
                  <a:srgbClr val="000000"/>
                </a:solidFill>
                <a:effectLst/>
                <a:latin typeface="Comic Sans MS" panose="030F0702030302020204" pitchFamily="66" charset="0"/>
              </a:rPr>
              <a:t> ¿Qué dice el texto? </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6" name="Text Box 6">
            <a:extLst>
              <a:ext uri="{FF2B5EF4-FFF2-40B4-BE49-F238E27FC236}">
                <a16:creationId xmlns:a16="http://schemas.microsoft.com/office/drawing/2014/main" id="{203860B3-70B9-46A5-8043-C034FC261D8C}"/>
              </a:ext>
            </a:extLst>
          </p:cNvPr>
          <p:cNvSpPr txBox="1">
            <a:spLocks noChangeArrowheads="1"/>
          </p:cNvSpPr>
          <p:nvPr/>
        </p:nvSpPr>
        <p:spPr bwMode="auto">
          <a:xfrm>
            <a:off x="4498805" y="303213"/>
            <a:ext cx="2952750" cy="6954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200" b="0" i="0" u="none" strike="noStrike" cap="none" normalizeH="0" baseline="0">
                <a:ln>
                  <a:noFill/>
                </a:ln>
                <a:solidFill>
                  <a:srgbClr val="000000"/>
                </a:solidFill>
                <a:effectLst/>
                <a:latin typeface="Verdana" panose="020B0604030504040204" pitchFamily="34" charset="0"/>
              </a:rPr>
              <a:t>Grita de júbilo, estéril que no das a luz, rompe en gritos de júbilo y alegría, la que no ha tenido los dolores; que más son los hijos de la abandonada, que los hijos de la casada, dice Yahveh. No temas, que no te avergonzarás, ni te sonrojes, que no quedarás confundida, pues la vergüenza de tu mocedad olvidarás, y la afrenta de tu viudez no recordarás jamás. Porque tu esposo es tu Hacedor, Yahveh Sebaot es su nombre; y el que te rescata, el Santo de Israel, Dios de toda la tierra se llama. Porque como a mujer abandonada y de contristado espíritu, te llamó Yahveh; y la mujer de la juventud ¿es repudiada? - dice tu Dios. Por un breve instante te abandoné, pero con gran compasión te recogeré. En un arranque de furor te oculté mi rostro por un instante, pero con amor eterno te he compadecido - dice Yahveh tu Redentor. Será para mí como en tiempos de Noé: como juré que no pasarían las aguas de Noé más sobre la tierra, así he jurado que no me irritaré mas contra ti ni te amenazaré. Porque los montes se correrán y las colinas se moverán, mas mi amor de tu lado no se apartará y mi alianza de paz no se moverá - dice Yahveh, que tiene compasión de ti. (Isa 54, 1-10)</a:t>
            </a:r>
            <a:endParaRPr kumimoji="0" lang="es-CO" altLang="es-CO" sz="1800" b="0" i="0" u="none" strike="noStrike" cap="none" normalizeH="0" baseline="0">
              <a:ln>
                <a:noFill/>
              </a:ln>
              <a:solidFill>
                <a:schemeClr val="tx1"/>
              </a:solidFill>
              <a:effectLst/>
              <a:latin typeface="Arial" panose="020B0604020202020204" pitchFamily="34" charset="0"/>
            </a:endParaRPr>
          </a:p>
        </p:txBody>
      </p:sp>
      <p:sp>
        <p:nvSpPr>
          <p:cNvPr id="7" name="Text Box 7">
            <a:extLst>
              <a:ext uri="{FF2B5EF4-FFF2-40B4-BE49-F238E27FC236}">
                <a16:creationId xmlns:a16="http://schemas.microsoft.com/office/drawing/2014/main" id="{757B82BA-83F0-4958-9387-9D540C0AD812}"/>
              </a:ext>
            </a:extLst>
          </p:cNvPr>
          <p:cNvSpPr txBox="1">
            <a:spLocks noChangeArrowheads="1"/>
          </p:cNvSpPr>
          <p:nvPr/>
        </p:nvSpPr>
        <p:spPr bwMode="auto">
          <a:xfrm>
            <a:off x="8679202" y="3309280"/>
            <a:ext cx="2952750" cy="35861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400" b="0" i="0" u="none" strike="noStrike" cap="none" normalizeH="0" baseline="0" dirty="0">
                <a:ln>
                  <a:noFill/>
                </a:ln>
                <a:solidFill>
                  <a:srgbClr val="000000"/>
                </a:solidFill>
                <a:effectLst/>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8" name="Text Box 8">
            <a:extLst>
              <a:ext uri="{FF2B5EF4-FFF2-40B4-BE49-F238E27FC236}">
                <a16:creationId xmlns:a16="http://schemas.microsoft.com/office/drawing/2014/main" id="{765D7A00-5CD2-42F1-8EC9-5B8375536350}"/>
              </a:ext>
            </a:extLst>
          </p:cNvPr>
          <p:cNvSpPr txBox="1">
            <a:spLocks noChangeArrowheads="1"/>
          </p:cNvSpPr>
          <p:nvPr/>
        </p:nvSpPr>
        <p:spPr bwMode="auto">
          <a:xfrm>
            <a:off x="8677615" y="256541"/>
            <a:ext cx="2954337" cy="2446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800" b="1" i="0" u="none" strike="noStrike" cap="none" normalizeH="0" baseline="0" dirty="0">
                <a:ln>
                  <a:noFill/>
                </a:ln>
                <a:solidFill>
                  <a:srgbClr val="000000"/>
                </a:solidFill>
                <a:effectLst/>
                <a:latin typeface="Comic Sans MS" panose="030F0702030302020204" pitchFamily="66" charset="0"/>
              </a:rPr>
              <a:t>3</a:t>
            </a:r>
            <a:r>
              <a:rPr kumimoji="0" lang="es-MX" altLang="es-CO" sz="1800" b="1" i="0" u="none" strike="noStrike" cap="none" normalizeH="0" baseline="30000" dirty="0">
                <a:ln>
                  <a:noFill/>
                </a:ln>
                <a:solidFill>
                  <a:srgbClr val="000000"/>
                </a:solidFill>
                <a:effectLst/>
                <a:latin typeface="Comic Sans MS" panose="030F0702030302020204" pitchFamily="66" charset="0"/>
              </a:rPr>
              <a:t>er</a:t>
            </a:r>
            <a:r>
              <a:rPr kumimoji="0" lang="es-MX" altLang="es-CO" sz="1800" b="1" i="0" u="none" strike="noStrike" cap="none" normalizeH="0" baseline="0" dirty="0">
                <a:ln>
                  <a:noFill/>
                </a:ln>
                <a:solidFill>
                  <a:srgbClr val="000000"/>
                </a:solidFill>
                <a:effectLst/>
                <a:latin typeface="Comic Sans MS" panose="030F0702030302020204" pitchFamily="66" charset="0"/>
              </a:rPr>
              <a:t> PASO</a:t>
            </a:r>
            <a:r>
              <a:rPr kumimoji="0" lang="es-MX" altLang="es-CO" sz="1800" b="0" i="0" u="none" strike="noStrike" cap="none" normalizeH="0" baseline="0" dirty="0">
                <a:ln>
                  <a:noFill/>
                </a:ln>
                <a:solidFill>
                  <a:srgbClr val="000000"/>
                </a:solidFill>
                <a:effectLst/>
                <a:latin typeface="Comic Sans MS" panose="030F0702030302020204" pitchFamily="66" charset="0"/>
              </a:rPr>
              <a:t>. </a:t>
            </a:r>
            <a:r>
              <a:rPr kumimoji="0" lang="es-MX" altLang="es-CO" sz="1800" b="1" i="0" u="none" strike="noStrike" cap="none" normalizeH="0" baseline="0" dirty="0">
                <a:ln>
                  <a:noFill/>
                </a:ln>
                <a:solidFill>
                  <a:srgbClr val="000000"/>
                </a:solidFill>
                <a:effectLst/>
                <a:latin typeface="Comic Sans MS" panose="030F0702030302020204" pitchFamily="66" charset="0"/>
              </a:rPr>
              <a:t>ECO</a:t>
            </a:r>
            <a:r>
              <a:rPr kumimoji="0" lang="es-MX" altLang="es-CO" sz="1800" b="0" i="0" u="none" strike="noStrike" cap="none" normalizeH="0" baseline="0" dirty="0">
                <a:ln>
                  <a:noFill/>
                </a:ln>
                <a:solidFill>
                  <a:srgbClr val="000000"/>
                </a:solidFill>
                <a:effectLst/>
                <a:latin typeface="Comic Sans MS" panose="030F0702030302020204" pitchFamily="66" charset="0"/>
              </a:rPr>
              <a:t> </a:t>
            </a:r>
            <a:r>
              <a:rPr kumimoji="0" lang="es-MX" altLang="es-CO" sz="1600" b="0" i="0" u="none" strike="noStrike" cap="none" normalizeH="0" baseline="0" dirty="0">
                <a:ln>
                  <a:noFill/>
                </a:ln>
                <a:solidFill>
                  <a:srgbClr val="000000"/>
                </a:solidFill>
                <a:effectLst/>
                <a:latin typeface="Comic Sans MS" panose="030F0702030302020204" pitchFamily="66" charset="0"/>
              </a:rPr>
              <a:t>¿Qué frase o  palabra que resuena en tu corazón?. Escribe tu ECO aquí:</a:t>
            </a:r>
            <a:endParaRPr kumimoji="0" lang="es-MX" altLang="es-CO" sz="1400" b="0" i="0"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600" b="0" i="0" u="none" strike="noStrike" cap="none" normalizeH="0" baseline="0" dirty="0">
                <a:ln>
                  <a:noFill/>
                </a:ln>
                <a:solidFill>
                  <a:srgbClr val="000000"/>
                </a:solidFill>
                <a:effectLst/>
                <a:latin typeface="Comic Sans MS" panose="030F0702030302020204" pitchFamily="66" charset="0"/>
              </a:rPr>
              <a:t>________________________________________________________________________________________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6837F935-1A1A-4FD1-95AF-F618F2633075}"/>
              </a:ext>
            </a:extLst>
          </p:cNvPr>
          <p:cNvSpPr txBox="1">
            <a:spLocks noChangeArrowheads="1"/>
          </p:cNvSpPr>
          <p:nvPr/>
        </p:nvSpPr>
        <p:spPr bwMode="auto">
          <a:xfrm>
            <a:off x="8663231" y="2233870"/>
            <a:ext cx="2635250" cy="1377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600" b="1" i="0" u="none" strike="noStrike" cap="none" normalizeH="0" baseline="0" dirty="0">
                <a:ln>
                  <a:noFill/>
                </a:ln>
                <a:solidFill>
                  <a:srgbClr val="000000"/>
                </a:solidFill>
                <a:effectLst/>
                <a:latin typeface="Comic Sans MS" panose="030F0702030302020204" pitchFamily="66" charset="0"/>
              </a:rPr>
              <a:t>4° PASO</a:t>
            </a:r>
            <a:r>
              <a:rPr kumimoji="0" lang="es-MX" altLang="es-CO" sz="1600" b="0" i="0" u="none" strike="noStrike" cap="none" normalizeH="0" baseline="0" dirty="0">
                <a:ln>
                  <a:noFill/>
                </a:ln>
                <a:solidFill>
                  <a:srgbClr val="000000"/>
                </a:solidFill>
                <a:effectLst/>
                <a:latin typeface="Comic Sans MS" panose="030F0702030302020204" pitchFamily="66" charset="0"/>
              </a:rPr>
              <a:t>. </a:t>
            </a:r>
            <a:r>
              <a:rPr kumimoji="0" lang="es-MX" altLang="es-CO" sz="1600" b="1" i="0" u="none" strike="noStrike" cap="none" normalizeH="0" baseline="0" dirty="0">
                <a:ln>
                  <a:noFill/>
                </a:ln>
                <a:solidFill>
                  <a:srgbClr val="000000"/>
                </a:solidFill>
                <a:effectLst/>
                <a:latin typeface="Comic Sans MS" panose="030F0702030302020204" pitchFamily="66" charset="0"/>
              </a:rPr>
              <a:t>MEDITACIÓN</a:t>
            </a:r>
            <a:r>
              <a:rPr kumimoji="0" lang="es-MX" altLang="es-CO" sz="1600" b="0" i="0" u="none" strike="noStrike" cap="none" normalizeH="0" baseline="0" dirty="0">
                <a:ln>
                  <a:noFill/>
                </a:ln>
                <a:solidFill>
                  <a:srgbClr val="000000"/>
                </a:solidFill>
                <a:effectLst/>
                <a:latin typeface="Comic Sans MS" panose="030F0702030302020204" pitchFamily="66" charset="0"/>
              </a:rPr>
              <a:t> ¿Qué me dice el Señor a mí (no al vecino) a través de este ECO?   Escríbelo aquí :</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pic>
        <p:nvPicPr>
          <p:cNvPr id="2058" name="Picture 10" descr="Holy Spirit 2">
            <a:extLst>
              <a:ext uri="{FF2B5EF4-FFF2-40B4-BE49-F238E27FC236}">
                <a16:creationId xmlns:a16="http://schemas.microsoft.com/office/drawing/2014/main" id="{71D174F2-9D27-435A-93EB-78209B30F8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1279" y="2053432"/>
            <a:ext cx="1162050" cy="1436688"/>
          </a:xfrm>
          <a:prstGeom prst="rect">
            <a:avLst/>
          </a:prstGeom>
          <a:noFill/>
          <a:ln w="762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059" name="Picture 11" descr="biblia15">
            <a:extLst>
              <a:ext uri="{FF2B5EF4-FFF2-40B4-BE49-F238E27FC236}">
                <a16:creationId xmlns:a16="http://schemas.microsoft.com/office/drawing/2014/main" id="{0DD4D299-7FB4-439C-B56F-C25F81142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048" y="269276"/>
            <a:ext cx="1374775"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0156292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550</Words>
  <Application>Microsoft Office PowerPoint</Application>
  <PresentationFormat>Panorámica</PresentationFormat>
  <Paragraphs>37</Paragraphs>
  <Slides>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vt:i4>
      </vt:variant>
    </vt:vector>
  </HeadingPairs>
  <TitlesOfParts>
    <vt:vector size="11" baseType="lpstr">
      <vt:lpstr>Arial</vt:lpstr>
      <vt:lpstr>Bradley Hand ITC</vt:lpstr>
      <vt:lpstr>Calibri</vt:lpstr>
      <vt:lpstr>Calibri Light</vt:lpstr>
      <vt:lpstr>Comic Sans MS</vt:lpstr>
      <vt:lpstr>Georgia</vt:lpstr>
      <vt:lpstr>Raleway</vt:lpstr>
      <vt:lpstr>Verdana</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Hijos del Fiat</dc:creator>
  <cp:lastModifiedBy>Hijos del Fiat</cp:lastModifiedBy>
  <cp:revision>1</cp:revision>
  <dcterms:created xsi:type="dcterms:W3CDTF">2018-02-23T18:05:24Z</dcterms:created>
  <dcterms:modified xsi:type="dcterms:W3CDTF">2018-02-23T18:05:40Z</dcterms:modified>
</cp:coreProperties>
</file>