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5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5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5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55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8"/>
  </p:notesMasterIdLst>
  <p:sldIdLst>
    <p:sldId id="321" r:id="rId2"/>
    <p:sldId id="265" r:id="rId3"/>
    <p:sldId id="264" r:id="rId4"/>
    <p:sldId id="257" r:id="rId5"/>
    <p:sldId id="263" r:id="rId6"/>
    <p:sldId id="266" r:id="rId7"/>
    <p:sldId id="267" r:id="rId8"/>
    <p:sldId id="268" r:id="rId9"/>
    <p:sldId id="269" r:id="rId10"/>
    <p:sldId id="311" r:id="rId11"/>
    <p:sldId id="271" r:id="rId12"/>
    <p:sldId id="273" r:id="rId13"/>
    <p:sldId id="272" r:id="rId14"/>
    <p:sldId id="274" r:id="rId15"/>
    <p:sldId id="275" r:id="rId16"/>
    <p:sldId id="316" r:id="rId17"/>
    <p:sldId id="317" r:id="rId18"/>
    <p:sldId id="318" r:id="rId19"/>
    <p:sldId id="281" r:id="rId20"/>
    <p:sldId id="280" r:id="rId21"/>
    <p:sldId id="282" r:id="rId22"/>
    <p:sldId id="283" r:id="rId23"/>
    <p:sldId id="284" r:id="rId24"/>
    <p:sldId id="286" r:id="rId25"/>
    <p:sldId id="285" r:id="rId26"/>
    <p:sldId id="287" r:id="rId27"/>
    <p:sldId id="319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6" r:id="rId36"/>
    <p:sldId id="320" r:id="rId37"/>
    <p:sldId id="295" r:id="rId38"/>
    <p:sldId id="299" r:id="rId39"/>
    <p:sldId id="300" r:id="rId40"/>
    <p:sldId id="297" r:id="rId41"/>
    <p:sldId id="298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22" r:id="rId52"/>
    <p:sldId id="323" r:id="rId53"/>
    <p:sldId id="324" r:id="rId54"/>
    <p:sldId id="325" r:id="rId55"/>
    <p:sldId id="326" r:id="rId56"/>
    <p:sldId id="327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613" autoAdjust="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A1257-104A-4F6A-A3BA-99ACEE73D80D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F810D-5AEB-4E0E-BAD2-B7DC2CA2A54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71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0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36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61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524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83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373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31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743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545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667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1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F810D-5AEB-4E0E-BAD2-B7DC2CA2A54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AA66-4565-4875-AEB3-00A6199E218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F86E-3AD6-4220-B337-3A4C2B455FF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AA66-4565-4875-AEB3-00A6199E218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F86E-3AD6-4220-B337-3A4C2B455FF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AA66-4565-4875-AEB3-00A6199E218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F86E-3AD6-4220-B337-3A4C2B455FF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AA66-4565-4875-AEB3-00A6199E218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F86E-3AD6-4220-B337-3A4C2B455FF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AA66-4565-4875-AEB3-00A6199E218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F86E-3AD6-4220-B337-3A4C2B455FF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AA66-4565-4875-AEB3-00A6199E218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F86E-3AD6-4220-B337-3A4C2B455FF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AA66-4565-4875-AEB3-00A6199E218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F86E-3AD6-4220-B337-3A4C2B455FF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AA66-4565-4875-AEB3-00A6199E218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F86E-3AD6-4220-B337-3A4C2B455FF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AA66-4565-4875-AEB3-00A6199E218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F86E-3AD6-4220-B337-3A4C2B455FF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AA66-4565-4875-AEB3-00A6199E218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F86E-3AD6-4220-B337-3A4C2B455FF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AA66-4565-4875-AEB3-00A6199E218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948F86E-3AD6-4220-B337-3A4C2B455F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681AA66-4565-4875-AEB3-00A6199E218E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48F86E-3AD6-4220-B337-3A4C2B455FFB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1.mp3"/><Relationship Id="rId7" Type="http://schemas.openxmlformats.org/officeDocument/2006/relationships/image" Target="../media/image3.gif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hyperlink" Target="Bien.Felicitaciones.ppsx" TargetMode="Externa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.gif"/><Relationship Id="rId11" Type="http://schemas.openxmlformats.org/officeDocument/2006/relationships/hyperlink" Target="ERROR%20CONCURSO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No%20estudiaste.ppsx" TargetMode="External"/><Relationship Id="rId4" Type="http://schemas.openxmlformats.org/officeDocument/2006/relationships/notesSlide" Target="../notesSlides/notesSlide10.xml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11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2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3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4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15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.gif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12" Type="http://schemas.openxmlformats.org/officeDocument/2006/relationships/hyperlink" Target="Bien.Felicitaciones.ppsx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jpeg"/><Relationship Id="rId11" Type="http://schemas.openxmlformats.org/officeDocument/2006/relationships/hyperlink" Target="ERROR%20CONCURSO.ppsx" TargetMode="External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6.png"/><Relationship Id="rId10" Type="http://schemas.openxmlformats.org/officeDocument/2006/relationships/hyperlink" Target="No%20estudiaste.ppsx" TargetMode="External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3.wav"/><Relationship Id="rId1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.gif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12" Type="http://schemas.openxmlformats.org/officeDocument/2006/relationships/hyperlink" Target="Bien.Felicitaciones.ppsx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.jpeg"/><Relationship Id="rId11" Type="http://schemas.openxmlformats.org/officeDocument/2006/relationships/hyperlink" Target="ERROR%20CONCURSO.ppsx" TargetMode="External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6.png"/><Relationship Id="rId10" Type="http://schemas.openxmlformats.org/officeDocument/2006/relationships/hyperlink" Target="No%20estudiaste.ppsx" TargetMode="External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3.wav"/><Relationship Id="rId1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.gif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12" Type="http://schemas.openxmlformats.org/officeDocument/2006/relationships/hyperlink" Target="Bien.Felicitaciones.ppsx" TargetMode="External"/><Relationship Id="rId2" Type="http://schemas.openxmlformats.org/officeDocument/2006/relationships/video" Target="NULL" TargetMode="External"/><Relationship Id="rId16" Type="http://schemas.openxmlformats.org/officeDocument/2006/relationships/image" Target="../media/image6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.jpeg"/><Relationship Id="rId11" Type="http://schemas.openxmlformats.org/officeDocument/2006/relationships/hyperlink" Target="ERROR%20CONCURSO.ppsx" TargetMode="External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7.png"/><Relationship Id="rId10" Type="http://schemas.openxmlformats.org/officeDocument/2006/relationships/hyperlink" Target="No%20estudiaste.ppsx" TargetMode="External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3.wav"/><Relationship Id="rId14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19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2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20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21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22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23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24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25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26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.gif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12" Type="http://schemas.openxmlformats.org/officeDocument/2006/relationships/hyperlink" Target="Bien.Felicitaciones.ppsx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.jpeg"/><Relationship Id="rId11" Type="http://schemas.openxmlformats.org/officeDocument/2006/relationships/audio" Target="../media/audio1.wav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6.png"/><Relationship Id="rId10" Type="http://schemas.openxmlformats.org/officeDocument/2006/relationships/hyperlink" Target="ERROR%20CONCURSO.ppsx" TargetMode="External"/><Relationship Id="rId4" Type="http://schemas.openxmlformats.org/officeDocument/2006/relationships/slideLayout" Target="../slideLayouts/slideLayout2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28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29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3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30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1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2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33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34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5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.gif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12" Type="http://schemas.openxmlformats.org/officeDocument/2006/relationships/hyperlink" Target="Bien.Felicitaciones.ppsx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.jpeg"/><Relationship Id="rId11" Type="http://schemas.openxmlformats.org/officeDocument/2006/relationships/audio" Target="../media/audio1.wav"/><Relationship Id="rId5" Type="http://schemas.openxmlformats.org/officeDocument/2006/relationships/notesSlide" Target="../notesSlides/notesSlide36.xml"/><Relationship Id="rId15" Type="http://schemas.openxmlformats.org/officeDocument/2006/relationships/image" Target="../media/image6.png"/><Relationship Id="rId10" Type="http://schemas.openxmlformats.org/officeDocument/2006/relationships/hyperlink" Target="ERROR%20CONCURSO.ppsx" TargetMode="External"/><Relationship Id="rId4" Type="http://schemas.openxmlformats.org/officeDocument/2006/relationships/slideLayout" Target="../slideLayouts/slideLayout2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4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7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8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9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40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41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42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43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44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45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46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47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48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49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50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.gif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12" Type="http://schemas.openxmlformats.org/officeDocument/2006/relationships/hyperlink" Target="Bien.Felicitaciones.ppsx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.jpeg"/><Relationship Id="rId11" Type="http://schemas.openxmlformats.org/officeDocument/2006/relationships/hyperlink" Target="ERROR%20CONCURSO.ppsx" TargetMode="External"/><Relationship Id="rId5" Type="http://schemas.openxmlformats.org/officeDocument/2006/relationships/notesSlide" Target="../notesSlides/notesSlide51.xml"/><Relationship Id="rId15" Type="http://schemas.openxmlformats.org/officeDocument/2006/relationships/image" Target="../media/image6.png"/><Relationship Id="rId10" Type="http://schemas.openxmlformats.org/officeDocument/2006/relationships/hyperlink" Target="No%20estudiaste.ppsx" TargetMode="External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3.wav"/><Relationship Id="rId14" Type="http://schemas.openxmlformats.org/officeDocument/2006/relationships/image" Target="../media/image4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.gif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12" Type="http://schemas.openxmlformats.org/officeDocument/2006/relationships/hyperlink" Target="Bien.Felicitaciones.ppsx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.jpeg"/><Relationship Id="rId11" Type="http://schemas.openxmlformats.org/officeDocument/2006/relationships/hyperlink" Target="ERROR%20CONCURSO.ppsx" TargetMode="External"/><Relationship Id="rId5" Type="http://schemas.openxmlformats.org/officeDocument/2006/relationships/notesSlide" Target="../notesSlides/notesSlide52.xml"/><Relationship Id="rId15" Type="http://schemas.openxmlformats.org/officeDocument/2006/relationships/image" Target="../media/image4.gif"/><Relationship Id="rId10" Type="http://schemas.openxmlformats.org/officeDocument/2006/relationships/hyperlink" Target="No%20estudiaste.ppsx" TargetMode="External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.gif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12" Type="http://schemas.openxmlformats.org/officeDocument/2006/relationships/hyperlink" Target="Bien.Felicitaciones.ppsx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.jpeg"/><Relationship Id="rId11" Type="http://schemas.openxmlformats.org/officeDocument/2006/relationships/hyperlink" Target="ERROR%20CONCURSO.ppsx" TargetMode="External"/><Relationship Id="rId5" Type="http://schemas.openxmlformats.org/officeDocument/2006/relationships/notesSlide" Target="../notesSlides/notesSlide53.xml"/><Relationship Id="rId15" Type="http://schemas.openxmlformats.org/officeDocument/2006/relationships/image" Target="../media/image4.gif"/><Relationship Id="rId10" Type="http://schemas.openxmlformats.org/officeDocument/2006/relationships/hyperlink" Target="No%20estudiaste.ppsx" TargetMode="External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.gif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12" Type="http://schemas.openxmlformats.org/officeDocument/2006/relationships/hyperlink" Target="Bien.Felicitaciones.ppsx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.jpeg"/><Relationship Id="rId11" Type="http://schemas.openxmlformats.org/officeDocument/2006/relationships/hyperlink" Target="ERROR%20CONCURSO.ppsx" TargetMode="External"/><Relationship Id="rId5" Type="http://schemas.openxmlformats.org/officeDocument/2006/relationships/notesSlide" Target="../notesSlides/notesSlide54.xml"/><Relationship Id="rId15" Type="http://schemas.openxmlformats.org/officeDocument/2006/relationships/image" Target="../media/image6.png"/><Relationship Id="rId10" Type="http://schemas.openxmlformats.org/officeDocument/2006/relationships/hyperlink" Target="No%20estudiaste.ppsx" TargetMode="External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3.wav"/><Relationship Id="rId14" Type="http://schemas.openxmlformats.org/officeDocument/2006/relationships/image" Target="../media/image4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.gif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12" Type="http://schemas.openxmlformats.org/officeDocument/2006/relationships/hyperlink" Target="Bien.Felicitaciones.ppsx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.jpeg"/><Relationship Id="rId11" Type="http://schemas.openxmlformats.org/officeDocument/2006/relationships/hyperlink" Target="ERROR%20CONCURSO.ppsx" TargetMode="External"/><Relationship Id="rId5" Type="http://schemas.openxmlformats.org/officeDocument/2006/relationships/notesSlide" Target="../notesSlides/notesSlide55.xml"/><Relationship Id="rId15" Type="http://schemas.openxmlformats.org/officeDocument/2006/relationships/image" Target="../media/image6.png"/><Relationship Id="rId10" Type="http://schemas.openxmlformats.org/officeDocument/2006/relationships/hyperlink" Target="No%20estudiaste.ppsx" TargetMode="External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3.wav"/><Relationship Id="rId14" Type="http://schemas.openxmlformats.org/officeDocument/2006/relationships/image" Target="../media/image4.g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.gif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12" Type="http://schemas.openxmlformats.org/officeDocument/2006/relationships/hyperlink" Target="Bien.Felicitaciones.ppsx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.jpeg"/><Relationship Id="rId11" Type="http://schemas.openxmlformats.org/officeDocument/2006/relationships/hyperlink" Target="ERROR%20CONCURSO.ppsx" TargetMode="External"/><Relationship Id="rId5" Type="http://schemas.openxmlformats.org/officeDocument/2006/relationships/notesSlide" Target="../notesSlides/notesSlide56.xml"/><Relationship Id="rId15" Type="http://schemas.openxmlformats.org/officeDocument/2006/relationships/image" Target="../media/image6.png"/><Relationship Id="rId10" Type="http://schemas.openxmlformats.org/officeDocument/2006/relationships/hyperlink" Target="No%20estudiaste.ppsx" TargetMode="External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3.wav"/><Relationship Id="rId1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6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hyperlink" Target="ERROR%20CONCURSO.ppsx" TargetMode="External"/><Relationship Id="rId4" Type="http://schemas.openxmlformats.org/officeDocument/2006/relationships/notesSlide" Target="../notesSlides/notesSlide7.xml"/><Relationship Id="rId9" Type="http://schemas.openxmlformats.org/officeDocument/2006/relationships/hyperlink" Target="No%20estudiaste.ppsx" TargetMode="External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8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No%20estudiaste.ppsx" TargetMode="Externa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hyperlink" Target="Bien.Felicitaciones.ppsx" TargetMode="External"/><Relationship Id="rId5" Type="http://schemas.openxmlformats.org/officeDocument/2006/relationships/image" Target="../media/image2.jpe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hyperlink" Target="ERROR%20CONCURSO.ppsx" TargetMode="External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0" y="5209451"/>
            <a:ext cx="9144000" cy="1648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ounded Rectangle 13"/>
          <p:cNvSpPr/>
          <p:nvPr/>
        </p:nvSpPr>
        <p:spPr>
          <a:xfrm>
            <a:off x="2739390" y="1419791"/>
            <a:ext cx="3665219" cy="281940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sultado de imagen para biblia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49531"/>
            <a:ext cx="4863923" cy="36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2156769" y="5511876"/>
            <a:ext cx="5397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ria Hallelujah" panose="02000000000000000000" pitchFamily="2" charset="0"/>
              </a:rPr>
              <a:t>CONCURSO BÍBLICO </a:t>
            </a:r>
            <a:endParaRPr lang="es-E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ria Hallelujah" panose="02000000000000000000" pitchFamily="2" charset="0"/>
            </a:endParaRPr>
          </a:p>
        </p:txBody>
      </p:sp>
      <p:pic>
        <p:nvPicPr>
          <p:cNvPr id="19" name="Sound Clip 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1800" y="466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36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990600"/>
            <a:ext cx="8229600" cy="76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MX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Junto con José estaban en la cárcel el _____ y el _____ del faraón.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hlinkClick r:id="" action="ppaction://noaction" highlightClick="1">
              <a:snd r:embed="rId7" name="applaus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Rectangle 20">
            <a:hlinkClick r:id="" action="ppaction://noaction">
              <a:snd r:embed="rId8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TextBox 21">
            <a:hlinkClick r:id="rId10" action="ppaction://hlinkpres?slideindex=1&amp;slidetitle=">
              <a:snd r:embed="rId9" name="camera.wav"/>
            </a:hlinkClick>
          </p:cNvPr>
          <p:cNvSpPr txBox="1"/>
          <p:nvPr/>
        </p:nvSpPr>
        <p:spPr>
          <a:xfrm>
            <a:off x="1295400" y="19812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COPERO Y EL PANADERO</a:t>
            </a:r>
          </a:p>
        </p:txBody>
      </p:sp>
      <p:sp>
        <p:nvSpPr>
          <p:cNvPr id="23" name="TextBox 22">
            <a:hlinkClick r:id="rId11" action="ppaction://hlinkpres?slideindex=1&amp;slidetitle="/>
          </p:cNvPr>
          <p:cNvSpPr txBox="1"/>
          <p:nvPr/>
        </p:nvSpPr>
        <p:spPr>
          <a:xfrm>
            <a:off x="5486400" y="19812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GENERAL Y EL CONSEJERO</a:t>
            </a:r>
          </a:p>
        </p:txBody>
      </p:sp>
      <p:sp>
        <p:nvSpPr>
          <p:cNvPr id="24" name="Rectangle 23">
            <a:hlinkClick r:id="" action="ppaction://noaction" highlightClick="1">
              <a:snd r:embed="rId8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Rectangle 24">
            <a:hlinkClick r:id="" action="ppaction://noaction" highlightClick="1">
              <a:snd r:embed="rId8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TextBox 25">
            <a:hlinkClick r:id="rId12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ENEMIGO Y EL AMIGO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HERMANO Y EL TÍO</a:t>
            </a:r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6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6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2" grpId="0" animBg="1"/>
      <p:bldP spid="23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9662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¿A la hija de qué jefe de la sinagoga resucita Cristo?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7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ANÁS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JAIRO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ZACARÍAS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ELÍ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6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¿Con qué palabras defendió Jesús a la mujer adúltera?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COMO JUZGUEN ASÍ SERÁN JUZGADOS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923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VEN LA PAJA EN EL OJO AJENO Y OLVIDAN LA VIGA EN EL PROPIO</a:t>
            </a:r>
          </a:p>
        </p:txBody>
      </p:sp>
      <p:sp>
        <p:nvSpPr>
          <p:cNvPr id="9" name="Rectangle 8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923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QUE NO TENGA PECADO QUE TIRE LA PRIMERA PIEDRA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923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SEAN MISERICORDIOSOS COMO MI PADRE ES MISERICORDIOSO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8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8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FD1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Completa la frase del profeta Isaías:  La Virgen dará a luz un hijo y le...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2209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2209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23622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NACERÁ EN BELÉN DE JUDÁ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2362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ENVOLVERÁ EN PAÑALES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572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4876800" y="4572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724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ENSEÑARÁ EL CAMINO AL PADRE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724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PONDRÁ POR NOMBRE EMMANUEL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3134915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6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6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¿Qué calificativo suele dar Jesús a los escribas y fariseos?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CODICIOSOS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VANIDOSOS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BLANQUEADOS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HIPÓCRITAS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4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¿Qué pide Jesús para los enemigos?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7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AMOR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CASTIGO</a:t>
            </a:r>
          </a:p>
        </p:txBody>
      </p:sp>
      <p:sp>
        <p:nvSpPr>
          <p:cNvPr id="9" name="Rectangle 8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COMPRENSIÓN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INDIFERENCIA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2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659147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¿Qué responde Jesús cuando el diablo le dice que convierta unas piedras en pan? No sólo de pan vive el Hombre...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7" name="applause.wav"/>
            </a:hlinkClick>
          </p:cNvPr>
          <p:cNvSpPr/>
          <p:nvPr/>
        </p:nvSpPr>
        <p:spPr>
          <a:xfrm>
            <a:off x="609600" y="25146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8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25146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10" action="ppaction://hlinkpres?slideindex=1&amp;slidetitle=">
              <a:snd r:embed="rId9" name="camera.wav"/>
            </a:hlinkClick>
          </p:cNvPr>
          <p:cNvSpPr txBox="1"/>
          <p:nvPr/>
        </p:nvSpPr>
        <p:spPr>
          <a:xfrm>
            <a:off x="1295400" y="2667000"/>
            <a:ext cx="3124200" cy="923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SINO DE TODA PALABRA QUE SALE DE LA BOCA DE DIOS</a:t>
            </a:r>
          </a:p>
        </p:txBody>
      </p:sp>
      <p:sp>
        <p:nvSpPr>
          <p:cNvPr id="8" name="TextBox 7">
            <a:hlinkClick r:id="rId11" action="ppaction://hlinkpres?slideindex=1&amp;slidetitle="/>
          </p:cNvPr>
          <p:cNvSpPr txBox="1"/>
          <p:nvPr/>
        </p:nvSpPr>
        <p:spPr>
          <a:xfrm>
            <a:off x="5486400" y="26670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ASÍ QUE APÁRTATE DE MÍ SATANÁS</a:t>
            </a:r>
          </a:p>
        </p:txBody>
      </p:sp>
      <p:sp>
        <p:nvSpPr>
          <p:cNvPr id="9" name="Rectangle 8">
            <a:hlinkClick r:id="" action="ppaction://noaction" highlightClick="1">
              <a:snd r:embed="rId8" name="explode.wav"/>
            </a:hlinkClick>
          </p:cNvPr>
          <p:cNvSpPr/>
          <p:nvPr/>
        </p:nvSpPr>
        <p:spPr>
          <a:xfrm>
            <a:off x="609600" y="4876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8" name="explode.wav"/>
            </a:hlinkClick>
          </p:cNvPr>
          <p:cNvSpPr/>
          <p:nvPr/>
        </p:nvSpPr>
        <p:spPr>
          <a:xfrm>
            <a:off x="4876800" y="4876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2" action="ppaction://hlinkpres?slideindex=1&amp;slidetitle="/>
          </p:cNvPr>
          <p:cNvSpPr txBox="1"/>
          <p:nvPr/>
        </p:nvSpPr>
        <p:spPr>
          <a:xfrm>
            <a:off x="1295400" y="50292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NO TENTARÁS AL SEÑOR TU DIOS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5029200"/>
            <a:ext cx="3124200" cy="923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SINO QUE SÓLO AL SEÑOR TU DIOS ADORARÁS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4381" y="3668315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0048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2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238934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¿De dónde huye Moisés por haber matado a un hombre? 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7" name="applause.wav"/>
            </a:hlinkClick>
          </p:cNvPr>
          <p:cNvSpPr/>
          <p:nvPr/>
        </p:nvSpPr>
        <p:spPr>
          <a:xfrm>
            <a:off x="609600" y="25146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8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25146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10" action="ppaction://hlinkpres?slideindex=1&amp;slidetitle=">
              <a:snd r:embed="rId9" name="camera.wav"/>
            </a:hlinkClick>
          </p:cNvPr>
          <p:cNvSpPr txBox="1"/>
          <p:nvPr/>
        </p:nvSpPr>
        <p:spPr>
          <a:xfrm>
            <a:off x="1295400" y="26670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MADIÁN</a:t>
            </a:r>
          </a:p>
        </p:txBody>
      </p:sp>
      <p:sp>
        <p:nvSpPr>
          <p:cNvPr id="8" name="TextBox 7">
            <a:hlinkClick r:id="rId11" action="ppaction://hlinkpres?slideindex=1&amp;slidetitle="/>
          </p:cNvPr>
          <p:cNvSpPr txBox="1"/>
          <p:nvPr/>
        </p:nvSpPr>
        <p:spPr>
          <a:xfrm>
            <a:off x="5486400" y="26670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JERICÓ</a:t>
            </a:r>
          </a:p>
        </p:txBody>
      </p:sp>
      <p:sp>
        <p:nvSpPr>
          <p:cNvPr id="9" name="Rectangle 8">
            <a:hlinkClick r:id="" action="ppaction://noaction" highlightClick="1">
              <a:snd r:embed="rId8" name="explode.wav"/>
            </a:hlinkClick>
          </p:cNvPr>
          <p:cNvSpPr/>
          <p:nvPr/>
        </p:nvSpPr>
        <p:spPr>
          <a:xfrm>
            <a:off x="609600" y="4876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8" name="explode.wav"/>
            </a:hlinkClick>
          </p:cNvPr>
          <p:cNvSpPr/>
          <p:nvPr/>
        </p:nvSpPr>
        <p:spPr>
          <a:xfrm>
            <a:off x="4876800" y="4876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2" action="ppaction://hlinkpres?slideindex=1&amp;slidetitle="/>
          </p:cNvPr>
          <p:cNvSpPr txBox="1"/>
          <p:nvPr/>
        </p:nvSpPr>
        <p:spPr>
          <a:xfrm>
            <a:off x="1295400" y="5029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EGIPTO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5029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JERUSALÉN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4381" y="3439715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6558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8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5674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¿Quién y dónde anunció a María que sería madre del Mesías?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7" name="applause.wav"/>
            </a:hlinkClick>
          </p:cNvPr>
          <p:cNvSpPr/>
          <p:nvPr/>
        </p:nvSpPr>
        <p:spPr>
          <a:xfrm>
            <a:off x="609600" y="25146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8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25146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10" action="ppaction://hlinkpres?slideindex=1&amp;slidetitle=">
              <a:snd r:embed="rId9" name="camera.wav"/>
            </a:hlinkClick>
          </p:cNvPr>
          <p:cNvSpPr txBox="1"/>
          <p:nvPr/>
        </p:nvSpPr>
        <p:spPr>
          <a:xfrm>
            <a:off x="1295400" y="26670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GABRIEL EN NAZARETH DE GALILEA</a:t>
            </a:r>
          </a:p>
        </p:txBody>
      </p:sp>
      <p:sp>
        <p:nvSpPr>
          <p:cNvPr id="8" name="TextBox 7">
            <a:hlinkClick r:id="rId11" action="ppaction://hlinkpres?slideindex=1&amp;slidetitle="/>
          </p:cNvPr>
          <p:cNvSpPr txBox="1"/>
          <p:nvPr/>
        </p:nvSpPr>
        <p:spPr>
          <a:xfrm>
            <a:off x="5486400" y="26670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MIGUEL EN NAZARETH DE GALILEA</a:t>
            </a:r>
          </a:p>
        </p:txBody>
      </p:sp>
      <p:sp>
        <p:nvSpPr>
          <p:cNvPr id="9" name="Rectangle 8">
            <a:hlinkClick r:id="" action="ppaction://noaction" highlightClick="1">
              <a:snd r:embed="rId8" name="explode.wav"/>
            </a:hlinkClick>
          </p:cNvPr>
          <p:cNvSpPr/>
          <p:nvPr/>
        </p:nvSpPr>
        <p:spPr>
          <a:xfrm>
            <a:off x="609600" y="4876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8" name="explode.wav"/>
            </a:hlinkClick>
          </p:cNvPr>
          <p:cNvSpPr/>
          <p:nvPr/>
        </p:nvSpPr>
        <p:spPr>
          <a:xfrm>
            <a:off x="4876800" y="4876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2" action="ppaction://hlinkpres?slideindex=1&amp;slidetitle="/>
          </p:cNvPr>
          <p:cNvSpPr txBox="1"/>
          <p:nvPr/>
        </p:nvSpPr>
        <p:spPr>
          <a:xfrm>
            <a:off x="1295400" y="50292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GABRIEL EN BELÉN DE JUDÁ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50292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MIGUEL EN BELÉN DE JUDÁ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upload.wikimedia.org/wikipedia/commons/thumb/2/2d/Ordo_Fratrum_Carmelitarum_Discalceatorum_Beatae_Mariae_Virginis_de_Monte_Carmelo.svg/250px-Ordo_Fratrum_Carmelitarum_Discalceatorum_Beatae_Mariae_Virginis_de_Monte_Carmelo.svg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31" y="5651881"/>
            <a:ext cx="771525" cy="956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64381" y="3515915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9275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¿De dónde vinieron unos magos a ver al niño Jesús?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7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 PONIENTE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 ORIENTE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 OCCIDENTE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 SUR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8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Qué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pasó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cuando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Moisés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arrojó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bastón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delante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del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Faraón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 Se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convirtió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</a:t>
            </a:r>
          </a:p>
        </p:txBody>
      </p:sp>
      <p:sp>
        <p:nvSpPr>
          <p:cNvPr id="4" name="Rectangle 3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7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UNA SERPIENTE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UNA RAMA</a:t>
            </a:r>
          </a:p>
        </p:txBody>
      </p:sp>
      <p:sp>
        <p:nvSpPr>
          <p:cNvPr id="9" name="Rectangle 8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SANGRE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AGUA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8462" cy="768048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¿A dónde huyeron Jesús, María y José por temor a Herodes? 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7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EGIPTO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GALILEA</a:t>
            </a:r>
          </a:p>
        </p:txBody>
      </p:sp>
      <p:sp>
        <p:nvSpPr>
          <p:cNvPr id="9" name="Rectangle 8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JERUSALÉN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ROMA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4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95856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¿Cuál era la dedicación de Abel? 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7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AGRICULTOR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PASTOR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HERRERO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NINGUNA DE LAS ANTERIORES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2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610600" cy="762000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¿Secta de tiempos de Jesús que negaba la resurrección?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FARISEOS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ZELOTAS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SADUCEOS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ESENIOS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FD1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¿Cuál fue el pretexto de Pilatos para mandar a Jesús ante Herodes?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23622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23622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25146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SE ENCONTRABA OCUPADO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25146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ESTABA CERCA LA PASCUA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7244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4876800" y="47244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876800"/>
            <a:ext cx="3124200" cy="923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SU MUJER LE DIJO QUE NO SE METIERA CON AQUEL HOMBRE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8768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JESÚS ERA DE GALILEA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3363515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4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¿Por qué se acortarán los sufrimientos en el día final según Mateo? 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7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PORQUE SERÁ REPENTINO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POR AMOR A LOS ELEGIDOS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POR MISERICORDIA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PORQUE YA NO EXISTIRÁ EL DOLOR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4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¿Cuál evangelista trae relatos de la infancia de Jesús? </a:t>
            </a:r>
            <a:endParaRPr lang="en-US" sz="4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LUCAS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MATEO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MARCOS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JUAN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610600" cy="762000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¿Qué profeta sintió que la burra le hablaba? </a:t>
            </a:r>
            <a:endParaRPr lang="en-US" sz="32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ISAÍAS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ELÍAS</a:t>
            </a:r>
          </a:p>
        </p:txBody>
      </p:sp>
      <p:sp>
        <p:nvSpPr>
          <p:cNvPr id="9" name="Rectangle 8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BALAAM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ZACARÍAS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6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FD1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610600" cy="762000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Apóstol elegido para reemplazar a Judas.</a:t>
            </a:r>
            <a:endParaRPr lang="en-US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7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BERNABÉ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PABLO</a:t>
            </a:r>
          </a:p>
        </p:txBody>
      </p:sp>
      <p:sp>
        <p:nvSpPr>
          <p:cNvPr id="9" name="Rectangle 8">
            <a:hlinkClick r:id="" action="ppaction://noaction" highlightClick="1">
              <a:snd r:embed="rId11" name="applaus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2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MATÍAS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APOLO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4844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4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FD1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3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CO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Patriarca emigrante de </a:t>
            </a:r>
            <a:r>
              <a:rPr lang="es-CO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Ur</a:t>
            </a:r>
            <a:r>
              <a:rPr lang="es-CO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Caldea.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ISRAEL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ISAAC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JACOB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ABRAHAM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¿Quién es el padre de José el esposo de María?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7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JACOB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SALOMÓN</a:t>
            </a:r>
          </a:p>
        </p:txBody>
      </p:sp>
      <p:sp>
        <p:nvSpPr>
          <p:cNvPr id="9" name="Rectangle 8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JOSÍAS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DAVID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4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Aparte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del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Arca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Noé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¿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cuál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otra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arca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importante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para el Pueblo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hebreo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4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7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ARCA DE ISAÍAS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ARCA DE LA ALIANZA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ARCA DE ABRAHAM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ARCA DE MARÍA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Resultado de imagen para biblia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6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6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¿Dónde por primera vez se dio el nombre de cristianos a los discípulos de Jesús?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2554069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7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2554069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2706469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JERUSALÉN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2706469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ANTIOQUÍA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916269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916269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5068669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NAZARETH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5068669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CAFARNAÚN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3515915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610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¿Dónde empezó Jesús su predicación? 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JUDEA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ROMA</a:t>
            </a:r>
          </a:p>
        </p:txBody>
      </p:sp>
      <p:sp>
        <p:nvSpPr>
          <p:cNvPr id="9" name="Rectangle 8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GALILEA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TIRO Y SIDÓN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2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FD1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¿Qué dios se fabricó el pueblo de Israel? 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ÍDOLO DE MADERA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UNA SERPIENTE DE ORO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ALTAR DE PIEDRAS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BECERRO DE ORO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¿Cuando Elías es llevado al cielo qué toma en sus manos Eliseo?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609600" y="2286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7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2286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2438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MANTO DE ELÍAS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2438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BASTÓN DE ELÍAS</a:t>
            </a:r>
          </a:p>
        </p:txBody>
      </p:sp>
      <p:sp>
        <p:nvSpPr>
          <p:cNvPr id="9" name="Rectangle 8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46482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6482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8006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CABALLO DE ELÍAS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8006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LAS SANDALIAS DE ELÍAS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3134915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¿Cuántos años tenía Abraham cuando Dios le habló? 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7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97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99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610600" cy="762000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¿Por qué circunstancias se da el encuentro entre Saúl y Samuel?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21717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21717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23241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POR LA GUERRA CONTRA LOS FILISTEOS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23241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PADRE DE SAÚL HABÍA PERDIDO UNAS OVEJAS</a:t>
            </a:r>
          </a:p>
        </p:txBody>
      </p:sp>
      <p:sp>
        <p:nvSpPr>
          <p:cNvPr id="9" name="Rectangle 8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609600" y="45339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5339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6863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PADRE DE SAÚL PERDIÓ UNAS BURRAS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6863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SAMUEL LLEGÓ A LA CASA DE SAÚL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3134915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FD1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610600" cy="762000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Primera plaga bíblica.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21717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7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21717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23241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LANGOSTAS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23241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RANAS</a:t>
            </a:r>
          </a:p>
        </p:txBody>
      </p:sp>
      <p:sp>
        <p:nvSpPr>
          <p:cNvPr id="9" name="Rectangle 8">
            <a:hlinkClick r:id="" action="ppaction://noaction" highlightClick="1">
              <a:snd r:embed="rId11" name="applause.wav"/>
            </a:hlinkClick>
          </p:cNvPr>
          <p:cNvSpPr/>
          <p:nvPr/>
        </p:nvSpPr>
        <p:spPr>
          <a:xfrm>
            <a:off x="609600" y="45339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5339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2" action="ppaction://hlinkpres?slideindex=1&amp;slidetitle="/>
          </p:cNvPr>
          <p:cNvSpPr txBox="1"/>
          <p:nvPr/>
        </p:nvSpPr>
        <p:spPr>
          <a:xfrm>
            <a:off x="1295400" y="46863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SANGRE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6863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GRANIZO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4381" y="3058715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1426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FD1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610600" cy="762000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¿Cuántos años vivieron los israelitas en Egipto?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330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230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530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430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6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8610600" cy="762000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¿En qué libro se mencionan las seis cosas y hasta siete que el Señor aborrece por completo? 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281047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281047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296287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APOCALIPSIS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296287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SALMOS</a:t>
            </a:r>
          </a:p>
        </p:txBody>
      </p:sp>
      <p:sp>
        <p:nvSpPr>
          <p:cNvPr id="9" name="Rectangle 8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609600" y="517267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517267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532507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PROVERBIOS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532507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JUAN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3744515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FD1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610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¿Cuáles son los evangelios sinópticos? 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MARCOS, JUAN Y LUCAS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MATEO, LUCAS Y JUAN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MATEO, JUAN Y MARCOS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MATEO, MARCOS Y LUCAS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6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6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Biblia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se divide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dos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partes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CAPÍTULOS Y VERSÍCULOS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EPÍSTOLAS Y EVANGELIOS</a:t>
            </a:r>
          </a:p>
        </p:txBody>
      </p:sp>
      <p:sp>
        <p:nvSpPr>
          <p:cNvPr id="9" name="Rectangle 8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ANTIGUO Y NUEVO TESTAMENTO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LIBROS HISTÓRICOS Y PROFÉTICOS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2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FD1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¿Cuántos de los evangelistas hablan de que Jesús arrojó a los vendedores del templo? 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7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LOS CUATRO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DOS</a:t>
            </a:r>
          </a:p>
        </p:txBody>
      </p:sp>
      <p:sp>
        <p:nvSpPr>
          <p:cNvPr id="9" name="Rectangle 8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SÓLO UNO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Tres eran los elementos que no faltaban en cada viñedo: la cerca, el lagar ¿y?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7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VIÑADOR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UNA TORRE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CELADOR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TODAS SON FALSAS.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4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610600" cy="762000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¿Quién sucede a David en el trono de Israel?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MIQUEAS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DAVID II</a:t>
            </a:r>
          </a:p>
        </p:txBody>
      </p:sp>
      <p:sp>
        <p:nvSpPr>
          <p:cNvPr id="9" name="Rectangle 8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SALOMÓN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ROBOAM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8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FD1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610600" cy="762000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¿Quiénes son los apóstoles a los que Jesús llamó: hijos del trueno? 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TOMÁS Y MATEO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SIMÓN Y TADEO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PEDRO Y FELIPE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SANTIAGO Y JUAN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6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6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¿Cuáles fueron los apóstoles que estuvieron con Jesús en la transfiguración? 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7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PEDRO, SANTIAGO Y JUAN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TODOS SUS APÓSTOLES</a:t>
            </a:r>
          </a:p>
        </p:txBody>
      </p:sp>
      <p:sp>
        <p:nvSpPr>
          <p:cNvPr id="9" name="Rectangle 8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FELIPE, PEDRO Y ANDRÉS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BARTOLOMÉ, TADEO Y ALFEO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8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8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Sacerdote que ofreció por Abraham un sacrificio de pan y vino.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7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AARÓN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MELQUISEDEC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JETRÓ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ELÍ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6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610600" cy="762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Protomártir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del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cristianismo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SAN PABLO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SAN PEDRO</a:t>
            </a:r>
          </a:p>
        </p:txBody>
      </p:sp>
      <p:sp>
        <p:nvSpPr>
          <p:cNvPr id="9" name="Rectangle 8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SAN ESTEBAN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SANTIAGO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6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FD1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610600" cy="762000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¿A qué personas, en forma individual, les escribió Pablo cartas?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TITO, PEDRO Y TIMOTEO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SANTIAGO, JUAN Y TITO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FILEMÓN, JUDAS Y SANTIAGO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FILEMÓN, TIMOTEO Y TITO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4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¿Cuál fue la ofrenda por la purificación ofrecida por María y José?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7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923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PAR DE TÓRTOLAS Y DOS PICHONES DE PALOMA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UNA PALOMA</a:t>
            </a:r>
          </a:p>
        </p:txBody>
      </p:sp>
      <p:sp>
        <p:nvSpPr>
          <p:cNvPr id="9" name="Rectangle 8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FRASCO DE PERFUME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TERNERO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982515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¿De qué Mar se abrieron las aguas para que pasara el pueblo de Israel?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7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 MUERTO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 ROJO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 MEDITERRÁNEO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 EGEO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¿Qué sucedió con los demonios del endemoniado de </a:t>
            </a:r>
            <a:r>
              <a:rPr lang="es-MX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Gadara</a:t>
            </a:r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 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 FUERON HUYENDO	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 FUERON BAJO TIERRA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ENTRARON A LOS SEPULCROS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ENTRARON A UNOS CERDOS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610600" cy="762000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Armas con las que David venció a Goliat</a:t>
            </a:r>
            <a:endParaRPr lang="en-US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 DOS ESPADAS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LANZA Y ESCUDO</a:t>
            </a:r>
          </a:p>
        </p:txBody>
      </p:sp>
      <p:sp>
        <p:nvSpPr>
          <p:cNvPr id="9" name="Rectangle 8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UNA HONDA Y UNA PIEDRA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ARCO Y FLECHA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8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FD1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¿A quién reclama Jesús en Getsemaní: "¿Ni siquiera una hora pudiste mantener despierto?" 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7" name="applause.wav"/>
            </a:hlinkClick>
          </p:cNvPr>
          <p:cNvSpPr/>
          <p:nvPr/>
        </p:nvSpPr>
        <p:spPr>
          <a:xfrm>
            <a:off x="609600" y="2667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8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2667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10" action="ppaction://hlinkpres?slideindex=1&amp;slidetitle=">
              <a:snd r:embed="rId9" name="camera.wav"/>
            </a:hlinkClick>
          </p:cNvPr>
          <p:cNvSpPr txBox="1"/>
          <p:nvPr/>
        </p:nvSpPr>
        <p:spPr>
          <a:xfrm>
            <a:off x="1295400" y="2819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PEDRO </a:t>
            </a:r>
          </a:p>
        </p:txBody>
      </p:sp>
      <p:sp>
        <p:nvSpPr>
          <p:cNvPr id="8" name="TextBox 7">
            <a:hlinkClick r:id="rId11" action="ppaction://hlinkpres?slideindex=1&amp;slidetitle="/>
          </p:cNvPr>
          <p:cNvSpPr txBox="1"/>
          <p:nvPr/>
        </p:nvSpPr>
        <p:spPr>
          <a:xfrm>
            <a:off x="5486400" y="2819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SANTIAGO</a:t>
            </a:r>
          </a:p>
        </p:txBody>
      </p:sp>
      <p:sp>
        <p:nvSpPr>
          <p:cNvPr id="9" name="Rectangle 8">
            <a:hlinkClick r:id="" action="ppaction://noaction" highlightClick="1">
              <a:snd r:embed="rId8" name="explode.wav"/>
            </a:hlinkClick>
          </p:cNvPr>
          <p:cNvSpPr/>
          <p:nvPr/>
        </p:nvSpPr>
        <p:spPr>
          <a:xfrm>
            <a:off x="609600" y="50292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8" name="explode.wav"/>
            </a:hlinkClick>
          </p:cNvPr>
          <p:cNvSpPr/>
          <p:nvPr/>
        </p:nvSpPr>
        <p:spPr>
          <a:xfrm>
            <a:off x="4876800" y="50292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2" action="ppaction://hlinkpres?slideindex=1&amp;slidetitle="/>
          </p:cNvPr>
          <p:cNvSpPr txBox="1"/>
          <p:nvPr/>
        </p:nvSpPr>
        <p:spPr>
          <a:xfrm>
            <a:off x="1295400" y="51816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JUAN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51816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FELIPE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8462" cy="768048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sultado de imagen para biblia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ador 30 segund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4381" y="35350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6470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Hijo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Abraham y de Agar</a:t>
            </a:r>
            <a:endParaRPr lang="en-US" sz="4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8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10" action="ppaction://hlinkpres?slideindex=1&amp;slidetitle=">
              <a:snd r:embed="rId9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ISAAC</a:t>
            </a:r>
          </a:p>
        </p:txBody>
      </p:sp>
      <p:sp>
        <p:nvSpPr>
          <p:cNvPr id="8" name="TextBox 7">
            <a:hlinkClick r:id="rId11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ISMAEL</a:t>
            </a:r>
          </a:p>
        </p:txBody>
      </p:sp>
      <p:sp>
        <p:nvSpPr>
          <p:cNvPr id="9" name="Rectangle 8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2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JACOB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NINGUNO DE LOS ANTERIORES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ador 30 segund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Resultado de imagen para biblia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159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2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¿De qué lugar Jesús se elevó al cielo?</a:t>
            </a:r>
            <a:endParaRPr lang="en-US" sz="4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8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10" action="ppaction://hlinkpres?slideindex=1&amp;slidetitle=">
              <a:snd r:embed="rId9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MADIÁN</a:t>
            </a:r>
          </a:p>
        </p:txBody>
      </p:sp>
      <p:sp>
        <p:nvSpPr>
          <p:cNvPr id="8" name="TextBox 7">
            <a:hlinkClick r:id="rId11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BETANIA</a:t>
            </a:r>
          </a:p>
        </p:txBody>
      </p:sp>
      <p:sp>
        <p:nvSpPr>
          <p:cNvPr id="9" name="Rectangle 8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2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JERUSALÉN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NINGUNO DE LOS ANTERIORES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ador 30 segund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Resultado de imagen para biblia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461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2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¿Quién fue arrojado al foso de los leones y salió intacto de ahí? 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8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10" action="ppaction://hlinkpres?slideindex=1&amp;slidetitle=">
              <a:snd r:embed="rId9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DAVID</a:t>
            </a:r>
          </a:p>
        </p:txBody>
      </p:sp>
      <p:sp>
        <p:nvSpPr>
          <p:cNvPr id="8" name="TextBox 7">
            <a:hlinkClick r:id="rId11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DANIEL</a:t>
            </a:r>
          </a:p>
        </p:txBody>
      </p:sp>
      <p:sp>
        <p:nvSpPr>
          <p:cNvPr id="9" name="Rectangle 8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2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JUAN BAUTISTA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JOSÉ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7475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Rey al que los magos visitaron en Judea para preguntar por el Mesías.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8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10" action="ppaction://hlinkpres?slideindex=1&amp;slidetitle=">
              <a:snd r:embed="rId9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DAVID</a:t>
            </a:r>
          </a:p>
        </p:txBody>
      </p:sp>
      <p:sp>
        <p:nvSpPr>
          <p:cNvPr id="8" name="TextBox 7">
            <a:hlinkClick r:id="rId11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HERODES</a:t>
            </a:r>
          </a:p>
        </p:txBody>
      </p:sp>
      <p:sp>
        <p:nvSpPr>
          <p:cNvPr id="9" name="Rectangle 8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2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PILATOS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CÉSAR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4199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¿De dónde era el hombre que fue obligado a ayudar a Jesús a cargar su cruz? 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2590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8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2590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10" action="ppaction://hlinkpres?slideindex=1&amp;slidetitle=">
              <a:snd r:embed="rId9" name="camera.wav"/>
            </a:hlinkClick>
          </p:cNvPr>
          <p:cNvSpPr txBox="1"/>
          <p:nvPr/>
        </p:nvSpPr>
        <p:spPr>
          <a:xfrm>
            <a:off x="1295400" y="2743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BELÉN</a:t>
            </a:r>
          </a:p>
        </p:txBody>
      </p:sp>
      <p:sp>
        <p:nvSpPr>
          <p:cNvPr id="8" name="TextBox 7">
            <a:hlinkClick r:id="rId11" action="ppaction://hlinkpres?slideindex=1&amp;slidetitle="/>
          </p:cNvPr>
          <p:cNvSpPr txBox="1"/>
          <p:nvPr/>
        </p:nvSpPr>
        <p:spPr>
          <a:xfrm>
            <a:off x="5486400" y="2743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CIRENE</a:t>
            </a:r>
          </a:p>
        </p:txBody>
      </p:sp>
      <p:sp>
        <p:nvSpPr>
          <p:cNvPr id="9" name="Rectangle 8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4953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953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2" action="ppaction://hlinkpres?slideindex=1&amp;slidetitle="/>
          </p:cNvPr>
          <p:cNvSpPr txBox="1"/>
          <p:nvPr/>
        </p:nvSpPr>
        <p:spPr>
          <a:xfrm>
            <a:off x="1295400" y="5105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NAZARETH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5105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CAFARNAÚN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4381" y="3458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7505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8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91" y="912879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¿En cuántos días creó Dios al mundo?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7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 DÍAS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 DÍAS</a:t>
            </a:r>
          </a:p>
        </p:txBody>
      </p:sp>
      <p:sp>
        <p:nvSpPr>
          <p:cNvPr id="9" name="Rectangle 8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100 DÍAS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9 DÍAS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4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¿Cómo sanó la mujer que tenía flujo de sangre? 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 highlightClick="1">
              <a:snd r:embed="rId7" name="applaus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9" action="ppaction://hlinkpres?slideindex=1&amp;slidetitle=">
              <a:snd r:embed="rId8" name="camera.wav"/>
            </a:hlinkClick>
          </p:cNvPr>
          <p:cNvSpPr txBox="1"/>
          <p:nvPr/>
        </p:nvSpPr>
        <p:spPr>
          <a:xfrm>
            <a:off x="1295400" y="19812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ENTRANDO EN LA PISCINA DE BETESDA</a:t>
            </a:r>
          </a:p>
        </p:txBody>
      </p:sp>
      <p:sp>
        <p:nvSpPr>
          <p:cNvPr id="8" name="TextBox 7">
            <a:hlinkClick r:id="rId10" action="ppaction://hlinkpres?slideindex=1&amp;slidetitle="/>
          </p:cNvPr>
          <p:cNvSpPr txBox="1"/>
          <p:nvPr/>
        </p:nvSpPr>
        <p:spPr>
          <a:xfrm>
            <a:off x="5486400" y="19812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TOCANDO LAS ORLAS DEL MANTO DE JESÚS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JESÚS LE DIJO: “TU FE TE HA SANADO”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923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 VER AL NIÑO JESÚS AL PRESENTARLO EN EL TEMPLO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3785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¿Qué hecho convirtió a David en héroe para Israel?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SUS SALMOS Y POESÍAS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 VICTORIA SOBRE LOS BABILONIOS</a:t>
            </a:r>
          </a:p>
        </p:txBody>
      </p:sp>
      <p:sp>
        <p:nvSpPr>
          <p:cNvPr id="9" name="Rectangle 8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 VICTORIA SOBRE GOLIAT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CONQUISTA DE JERICÓ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FD1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91" y="1106269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¿Hijo de Abraham que estuvo a punto de ser sacrificado?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>
            <a:hlinkClick r:id="" action="ppaction://noaction">
              <a:snd r:embed="rId6" name="explode.wav"/>
            </a:hlinkClick>
            <a:hlinkHover r:id="" action="ppaction://noaction" highlightClick="1"/>
          </p:cNvPr>
          <p:cNvSpPr/>
          <p:nvPr/>
        </p:nvSpPr>
        <p:spPr>
          <a:xfrm>
            <a:off x="4876800" y="18288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8" action="ppaction://hlinkpres?slideindex=1&amp;slidetitle=">
              <a:snd r:embed="rId7" name="camera.wav"/>
            </a:hlinkClick>
          </p:cNvPr>
          <p:cNvSpPr txBox="1"/>
          <p:nvPr/>
        </p:nvSpPr>
        <p:spPr>
          <a:xfrm>
            <a:off x="1295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ESAÚ</a:t>
            </a:r>
          </a:p>
        </p:txBody>
      </p:sp>
      <p:sp>
        <p:nvSpPr>
          <p:cNvPr id="8" name="TextBox 7">
            <a:hlinkClick r:id="rId9" action="ppaction://hlinkpres?slideindex=1&amp;slidetitle="/>
          </p:cNvPr>
          <p:cNvSpPr txBox="1"/>
          <p:nvPr/>
        </p:nvSpPr>
        <p:spPr>
          <a:xfrm>
            <a:off x="5486400" y="19812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JONÁS</a:t>
            </a:r>
          </a:p>
        </p:txBody>
      </p:sp>
      <p:sp>
        <p:nvSpPr>
          <p:cNvPr id="9" name="Rectangle 8">
            <a:hlinkClick r:id="" action="ppaction://noaction" highlightClick="1">
              <a:snd r:embed="rId6" name="explode.wav"/>
            </a:hlinkClick>
          </p:cNvPr>
          <p:cNvSpPr/>
          <p:nvPr/>
        </p:nvSpPr>
        <p:spPr>
          <a:xfrm>
            <a:off x="6096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" action="ppaction://noaction" highlightClick="1">
              <a:snd r:embed="rId10" name="applause.wav"/>
            </a:hlinkClick>
          </p:cNvPr>
          <p:cNvSpPr/>
          <p:nvPr/>
        </p:nvSpPr>
        <p:spPr>
          <a:xfrm>
            <a:off x="4876800" y="4191000"/>
            <a:ext cx="533400" cy="6858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11" action="ppaction://hlinkpres?slideindex=1&amp;slidetitle="/>
          </p:cNvPr>
          <p:cNvSpPr txBox="1"/>
          <p:nvPr/>
        </p:nvSpPr>
        <p:spPr>
          <a:xfrm>
            <a:off x="1295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JOSÉ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4343400"/>
            <a:ext cx="3124200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ISAAC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0"/>
            <a:ext cx="990600" cy="762000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Resultado de imagen para bib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-85054"/>
            <a:ext cx="1114426" cy="8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ador 30 segund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4381" y="2696844"/>
            <a:ext cx="1611313" cy="12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40"/>
                            </p:stCondLst>
                            <p:childTnLst>
                              <p:par>
                                <p:cTn id="3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53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2028</TotalTime>
  <Words>1570</Words>
  <Application>Microsoft Office PowerPoint</Application>
  <PresentationFormat>Presentación en pantalla (4:3)</PresentationFormat>
  <Paragraphs>552</Paragraphs>
  <Slides>56</Slides>
  <Notes>56</Notes>
  <HiddenSlides>0</HiddenSlides>
  <MMClips>56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1" baseType="lpstr">
      <vt:lpstr>Calibri</vt:lpstr>
      <vt:lpstr>Constantia</vt:lpstr>
      <vt:lpstr>Gloria Hallelujah</vt:lpstr>
      <vt:lpstr>Wingdings 2</vt:lpstr>
      <vt:lpstr>Flow</vt:lpstr>
      <vt:lpstr>Presentación de PowerPoint</vt:lpstr>
      <vt:lpstr>¿Qué pasó cuando Moisés arrojó su bastón delante del Faraón? Se convirtió en…</vt:lpstr>
      <vt:lpstr>Aparte del Arca de Noé, ¿cuál otra arca es importante para el Pueblo hebreo?</vt:lpstr>
      <vt:lpstr>La Biblia se divide en dos partes:</vt:lpstr>
      <vt:lpstr>¿Qué sucedió con los demonios del endemoniado de Gadara? </vt:lpstr>
      <vt:lpstr>¿En cuántos días creó Dios al mundo?</vt:lpstr>
      <vt:lpstr>¿Cómo sanó la mujer que tenía flujo de sangre? </vt:lpstr>
      <vt:lpstr>¿Qué hecho convirtió a David en héroe para Israel? </vt:lpstr>
      <vt:lpstr>¿Hijo de Abraham que estuvo a punto de ser sacrificado?</vt:lpstr>
      <vt:lpstr>Presentación de PowerPoint</vt:lpstr>
      <vt:lpstr>¿A la hija de qué jefe de la sinagoga resucita Cristo?</vt:lpstr>
      <vt:lpstr>¿Con qué palabras defendió Jesús a la mujer adúltera?</vt:lpstr>
      <vt:lpstr>Completa la frase del profeta Isaías:  La Virgen dará a luz un hijo y le...</vt:lpstr>
      <vt:lpstr>¿Qué calificativo suele dar Jesús a los escribas y fariseos?</vt:lpstr>
      <vt:lpstr>¿Qué pide Jesús para los enemigos?</vt:lpstr>
      <vt:lpstr>¿Qué responde Jesús cuando el diablo le dice que convierta unas piedras en pan? No sólo de pan vive el Hombre...</vt:lpstr>
      <vt:lpstr>¿De dónde huye Moisés por haber matado a un hombre? </vt:lpstr>
      <vt:lpstr>¿Quién y dónde anunció a María que sería madre del Mesías?</vt:lpstr>
      <vt:lpstr>¿De dónde vinieron unos magos a ver al niño Jesús?</vt:lpstr>
      <vt:lpstr>¿A dónde huyeron Jesús, María y José por temor a Herodes? </vt:lpstr>
      <vt:lpstr>¿Cuál era la dedicación de Abel? </vt:lpstr>
      <vt:lpstr>¿Secta de tiempos de Jesús que negaba la resurrección?</vt:lpstr>
      <vt:lpstr>¿Cuál fue el pretexto de Pilatos para mandar a Jesús ante Herodes?</vt:lpstr>
      <vt:lpstr>¿Por qué se acortarán los sufrimientos en el día final según Mateo? </vt:lpstr>
      <vt:lpstr>¿Cuál evangelista trae relatos de la infancia de Jesús? </vt:lpstr>
      <vt:lpstr>¿Qué profeta sintió que la burra le hablaba? </vt:lpstr>
      <vt:lpstr>Apóstol elegido para reemplazar a Judas.</vt:lpstr>
      <vt:lpstr>Patriarca emigrante de Ur de Caldea.</vt:lpstr>
      <vt:lpstr>¿Quién es el padre de José el esposo de María?</vt:lpstr>
      <vt:lpstr>¿Dónde por primera vez se dio el nombre de cristianos a los discípulos de Jesús?</vt:lpstr>
      <vt:lpstr>¿Dónde empezó Jesús su predicación? </vt:lpstr>
      <vt:lpstr>¿Qué dios se fabricó el pueblo de Israel? </vt:lpstr>
      <vt:lpstr>¿Cuando Elías es llevado al cielo qué toma en sus manos Eliseo?</vt:lpstr>
      <vt:lpstr>¿Cuántos años tenía Abraham cuando Dios le habló? </vt:lpstr>
      <vt:lpstr>¿Por qué circunstancias se da el encuentro entre Saúl y Samuel?</vt:lpstr>
      <vt:lpstr>Primera plaga bíblica.</vt:lpstr>
      <vt:lpstr>¿Cuántos años vivieron los israelitas en Egipto?</vt:lpstr>
      <vt:lpstr>¿En qué libro se mencionan las seis cosas y hasta siete que el Señor aborrece por completo? </vt:lpstr>
      <vt:lpstr>¿Cuáles son los evangelios sinópticos? </vt:lpstr>
      <vt:lpstr>¿Cuántos de los evangelistas hablan de que Jesús arrojó a los vendedores del templo? </vt:lpstr>
      <vt:lpstr>Tres eran los elementos que no faltaban en cada viñedo: la cerca, el lagar ¿y?</vt:lpstr>
      <vt:lpstr>¿Quién sucede a David en el trono de Israel?</vt:lpstr>
      <vt:lpstr>¿Quiénes son los apóstoles a los que Jesús llamó: hijos del trueno? </vt:lpstr>
      <vt:lpstr>¿Cuáles fueron los apóstoles que estuvieron con Jesús en la transfiguración? </vt:lpstr>
      <vt:lpstr>Sacerdote que ofreció por Abraham un sacrificio de pan y vino.</vt:lpstr>
      <vt:lpstr>Protomártir del cristianismo.</vt:lpstr>
      <vt:lpstr>¿A qué personas, en forma individual, les escribió Pablo cartas?</vt:lpstr>
      <vt:lpstr>¿Cuál fue la ofrenda por la purificación ofrecida por María y José?</vt:lpstr>
      <vt:lpstr>¿De qué Mar se abrieron las aguas para que pasara el pueblo de Israel?</vt:lpstr>
      <vt:lpstr>Armas con las que David venció a Goliat</vt:lpstr>
      <vt:lpstr>¿A quién reclama Jesús en Getsemaní: "¿Ni siquiera una hora pudiste mantener despierto?" </vt:lpstr>
      <vt:lpstr>Hijo de Abraham y de Agar</vt:lpstr>
      <vt:lpstr>¿De qué lugar Jesús se elevó al cielo?</vt:lpstr>
      <vt:lpstr>¿Quién fue arrojado al foso de los leones y salió intacto de ahí? </vt:lpstr>
      <vt:lpstr>Rey al que los magos visitaron en Judea para preguntar por el Mesías.</vt:lpstr>
      <vt:lpstr>¿De dónde era el hombre que fue obligado a ayudar a Jesús a cargar su cruz? 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JUBILEO CATEQUISTAS</dc:title>
  <dc:creator>Belisario Ciro M</dc:creator>
  <cp:lastModifiedBy>Hijos del Fiat</cp:lastModifiedBy>
  <cp:revision>298</cp:revision>
  <dcterms:created xsi:type="dcterms:W3CDTF">2007-05-05T20:45:15Z</dcterms:created>
  <dcterms:modified xsi:type="dcterms:W3CDTF">2018-02-23T19:27:43Z</dcterms:modified>
</cp:coreProperties>
</file>