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85" r:id="rId18"/>
    <p:sldId id="286" r:id="rId19"/>
    <p:sldId id="273" r:id="rId20"/>
    <p:sldId id="274" r:id="rId21"/>
    <p:sldId id="275" r:id="rId22"/>
    <p:sldId id="276" r:id="rId23"/>
    <p:sldId id="277" r:id="rId24"/>
    <p:sldId id="283" r:id="rId25"/>
    <p:sldId id="278" r:id="rId26"/>
    <p:sldId id="279" r:id="rId27"/>
    <p:sldId id="280" r:id="rId28"/>
    <p:sldId id="281" r:id="rId29"/>
    <p:sldId id="282" r:id="rId30"/>
    <p:sldId id="284" r:id="rId31"/>
    <p:sldId id="288" r:id="rId32"/>
    <p:sldId id="287" r:id="rId33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editar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1862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0135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5443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6714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98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1662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95884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5294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8112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695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3901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A7233-32F4-49B3-A56B-1C86D831B21F}" type="datetimeFigureOut">
              <a:rPr lang="es-ES" smtClean="0"/>
              <a:t>23/02/2018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C58C23-969B-4FBD-942A-2EFA511C9F0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8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4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19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7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8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9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24.png"/><Relationship Id="rId4" Type="http://schemas.microsoft.com/office/2007/relationships/hdphoto" Target="../media/hdphoto20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3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7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8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9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0" y="13252"/>
            <a:ext cx="12192000" cy="6858000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" name="Picture 6" descr="Resultado de imagen para collage de santos catol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70" y="107676"/>
            <a:ext cx="10694503" cy="66840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1186069" y="5300870"/>
            <a:ext cx="98198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nfetti Stream" panose="02000500000000000000" pitchFamily="2" charset="0"/>
              </a:rPr>
              <a:t>V </a:t>
            </a:r>
            <a:r>
              <a:rPr lang="es-MX" sz="6600" dirty="0" err="1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nfetti Stream" panose="02000500000000000000" pitchFamily="2" charset="0"/>
              </a:rPr>
              <a:t>ispera</a:t>
            </a:r>
            <a:r>
              <a:rPr lang="es-MX" sz="6600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Confetti Stream" panose="02000500000000000000" pitchFamily="2" charset="0"/>
              </a:rPr>
              <a:t> de todos los Santos</a:t>
            </a:r>
            <a:endParaRPr lang="es-ES" sz="6600" dirty="0">
              <a:ln>
                <a:solidFill>
                  <a:sysClr val="windowText" lastClr="000000"/>
                </a:solidFill>
              </a:ln>
              <a:solidFill>
                <a:srgbClr val="FFFF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Confetti Stream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6647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-288478" y="3106829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Santos Esteban y Lorenzo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229605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7650" name="Picture 2" descr="Resultado de imagen para San Esteban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9619" y1="30610" x2="59619" y2="30610"/>
                        <a14:foregroundMark x1="59429" y1="25488" x2="59429" y2="25488"/>
                        <a14:foregroundMark x1="53333" y1="20366" x2="53333" y2="20366"/>
                        <a14:foregroundMark x1="33333" y1="20976" x2="33333" y2="20976"/>
                        <a14:foregroundMark x1="52381" y1="88171" x2="52381" y2="88171"/>
                        <a14:foregroundMark x1="57333" y1="93171" x2="57333" y2="93171"/>
                        <a14:foregroundMark x1="72381" y1="90610" x2="72381" y2="90610"/>
                        <a14:foregroundMark x1="82095" y1="84146" x2="82095" y2="84146"/>
                        <a14:foregroundMark x1="90095" y1="89878" x2="90095" y2="89878"/>
                        <a14:foregroundMark x1="85333" y1="95366" x2="85333" y2="95366"/>
                        <a14:foregroundMark x1="43619" y1="89878" x2="43619" y2="89878"/>
                        <a14:foregroundMark x1="23810" y1="86098" x2="23810" y2="86098"/>
                        <a14:foregroundMark x1="22095" y1="84756" x2="22095" y2="84756"/>
                        <a14:foregroundMark x1="93905" y1="80854" x2="93905" y2="80854"/>
                        <a14:foregroundMark x1="42667" y1="18659" x2="42667" y2="18659"/>
                        <a14:foregroundMark x1="31810" y1="26220" x2="31810" y2="26220"/>
                        <a14:foregroundMark x1="34095" y1="23415" x2="34095" y2="23415"/>
                        <a14:foregroundMark x1="57143" y1="20976" x2="57143" y2="20976"/>
                        <a14:foregroundMark x1="63429" y1="25854" x2="63429" y2="25854"/>
                        <a14:foregroundMark x1="46476" y1="18659" x2="46476" y2="18659"/>
                        <a14:foregroundMark x1="25143" y1="86951" x2="25143" y2="86951"/>
                        <a14:backgroundMark x1="13524" y1="65610" x2="13524" y2="65610"/>
                        <a14:backgroundMark x1="76000" y1="61707" x2="76000" y2="61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558" y="-322171"/>
            <a:ext cx="4391025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2" name="Picture 4" descr="Resultado de imagen para San Lorenzo mártir para niños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226" l="0" r="100000">
                        <a14:foregroundMark x1="37643" y1="70953" x2="37643" y2="70953"/>
                        <a14:foregroundMark x1="31749" y1="73282" x2="31749" y2="73282"/>
                        <a14:foregroundMark x1="37643" y1="76275" x2="37643" y2="76275"/>
                        <a14:foregroundMark x1="34411" y1="78160" x2="34411" y2="78160"/>
                        <a14:foregroundMark x1="34221" y1="82927" x2="34221" y2="82927"/>
                        <a14:foregroundMark x1="58365" y1="42239" x2="58365" y2="42239"/>
                        <a14:foregroundMark x1="65019" y1="45344" x2="65019" y2="45344"/>
                        <a14:foregroundMark x1="58365" y1="47228" x2="58365" y2="47228"/>
                        <a14:foregroundMark x1="59886" y1="42018" x2="59886" y2="42018"/>
                        <a14:foregroundMark x1="56654" y1="37694" x2="56654" y2="37694"/>
                        <a14:foregroundMark x1="53422" y1="35255" x2="53422" y2="35255"/>
                        <a14:foregroundMark x1="73574" y1="53326" x2="73574" y2="53326"/>
                        <a14:foregroundMark x1="76046" y1="51663" x2="76046" y2="51663"/>
                        <a14:foregroundMark x1="24715" y1="42239" x2="24715" y2="42239"/>
                        <a14:foregroundMark x1="21483" y1="39579" x2="21483" y2="39579"/>
                        <a14:foregroundMark x1="24715" y1="39357" x2="24715" y2="39357"/>
                        <a14:foregroundMark x1="27757" y1="38803" x2="27757" y2="38803"/>
                        <a14:foregroundMark x1="69011" y1="72616" x2="69011" y2="72616"/>
                        <a14:foregroundMark x1="57795" y1="65078" x2="57795" y2="65078"/>
                        <a14:foregroundMark x1="57795" y1="65078" x2="57795" y2="65078"/>
                        <a14:foregroundMark x1="40114" y1="69180" x2="40114" y2="69180"/>
                        <a14:foregroundMark x1="60837" y1="64634" x2="60837" y2="64634"/>
                        <a14:foregroundMark x1="69962" y1="66630" x2="69962" y2="66630"/>
                        <a14:foregroundMark x1="60266" y1="71619" x2="60266" y2="71619"/>
                        <a14:foregroundMark x1="49620" y1="69290" x2="49620" y2="69290"/>
                        <a14:foregroundMark x1="46768" y1="75942" x2="46768" y2="75942"/>
                        <a14:foregroundMark x1="46388" y1="81596" x2="46388" y2="81596"/>
                        <a14:foregroundMark x1="45057" y1="88027" x2="45057" y2="88027"/>
                        <a14:foregroundMark x1="56654" y1="76718" x2="56654" y2="76718"/>
                        <a14:foregroundMark x1="64068" y1="77162" x2="64068" y2="77162"/>
                        <a14:foregroundMark x1="79087" y1="81264" x2="79087" y2="81264"/>
                        <a14:backgroundMark x1="72053" y1="66408" x2="72053" y2="66408"/>
                        <a14:backgroundMark x1="76426" y1="67738" x2="76426" y2="67738"/>
                        <a14:backgroundMark x1="69772" y1="67295" x2="69772" y2="672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57" y="0"/>
            <a:ext cx="3998913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193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Inés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6626" name="Picture 2" descr="http://3.bp.blogspot.com/-H4wVeJ-Lqx8/VMJQAS159gI/AAAAAAADcE4/vXckDVP7pms/s1600/santa_ines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004" l="0" r="97192">
                        <a14:foregroundMark x1="32137" y1="16552" x2="32137" y2="16552"/>
                        <a14:foregroundMark x1="60218" y1="13410" x2="60218" y2="13410"/>
                        <a14:foregroundMark x1="62090" y1="13180" x2="62090" y2="13180"/>
                        <a14:foregroundMark x1="60218" y1="41303" x2="60218" y2="41303"/>
                        <a14:foregroundMark x1="67707" y1="37241" x2="67707" y2="372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730" y="1436915"/>
            <a:ext cx="2222585" cy="4524772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7035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Basilio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5602" name="Picture 2" descr="Resultado de imagen para santos católicos para niños san ignacio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2828" y1="46570" x2="12828" y2="46570"/>
                        <a14:foregroundMark x1="21638" y1="44831" x2="21638" y2="44831"/>
                        <a14:foregroundMark x1="11437" y1="44058" x2="11437" y2="44058"/>
                        <a14:foregroundMark x1="14065" y1="43575" x2="14065" y2="43575"/>
                        <a14:foregroundMark x1="14065" y1="41739" x2="14065" y2="41739"/>
                        <a14:foregroundMark x1="56105" y1="51208" x2="56105" y2="51208"/>
                        <a14:foregroundMark x1="58423" y1="48213" x2="58423" y2="48213"/>
                        <a14:foregroundMark x1="60587" y1="46957" x2="60587" y2="46957"/>
                        <a14:foregroundMark x1="51005" y1="45507" x2="51005" y2="45507"/>
                        <a14:foregroundMark x1="37867" y1="36232" x2="37867" y2="36232"/>
                        <a14:foregroundMark x1="33076" y1="32174" x2="33076" y2="32174"/>
                        <a14:foregroundMark x1="43277" y1="34106" x2="43277" y2="34106"/>
                        <a14:foregroundMark x1="45595" y1="32850" x2="45595" y2="32850"/>
                        <a14:foregroundMark x1="32767" y1="25797" x2="32767" y2="25797"/>
                        <a14:foregroundMark x1="37558" y1="10145" x2="37558" y2="10145"/>
                        <a14:foregroundMark x1="37558" y1="9082" x2="37558" y2="9082"/>
                        <a14:foregroundMark x1="38794" y1="48502" x2="38794" y2="48502"/>
                        <a14:foregroundMark x1="42968" y1="79614" x2="42968" y2="79614"/>
                        <a14:foregroundMark x1="52705" y1="65990" x2="52705" y2="65990"/>
                        <a14:foregroundMark x1="52705" y1="65990" x2="54405" y2="65990"/>
                        <a14:foregroundMark x1="54714" y1="70242" x2="54714" y2="70242"/>
                        <a14:foregroundMark x1="53014" y1="79807" x2="53014" y2="79807"/>
                        <a14:foregroundMark x1="38794" y1="83188" x2="39876" y2="83575"/>
                        <a14:foregroundMark x1="27048" y1="77295" x2="27048" y2="77295"/>
                        <a14:foregroundMark x1="30757" y1="75749" x2="30757" y2="75749"/>
                        <a14:foregroundMark x1="41577" y1="75169" x2="46368" y2="74686"/>
                        <a14:foregroundMark x1="17156" y1="77295" x2="17156" y2="77295"/>
                        <a14:foregroundMark x1="16847" y1="66667" x2="16847" y2="66667"/>
                        <a14:foregroundMark x1="69243" y1="68792" x2="71716" y2="68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288" y="0"/>
            <a:ext cx="4287837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257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5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Agustín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4578" name="Picture 2" descr="Resultado de imagen para San Agustín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45" l="0" r="100000">
                        <a14:foregroundMark x1="50505" y1="63819" x2="50505" y2="63819"/>
                        <a14:foregroundMark x1="55152" y1="63608" x2="55152" y2="63608"/>
                        <a14:foregroundMark x1="61212" y1="64873" x2="61212" y2="64873"/>
                        <a14:foregroundMark x1="62828" y1="72785" x2="63838" y2="74156"/>
                        <a14:foregroundMark x1="60404" y1="74578" x2="60404" y2="74578"/>
                        <a14:foregroundMark x1="58182" y1="69831" x2="58182" y2="69831"/>
                        <a14:foregroundMark x1="52525" y1="71624" x2="52525" y2="71624"/>
                        <a14:foregroundMark x1="47879" y1="67827" x2="47879" y2="67827"/>
                        <a14:foregroundMark x1="47475" y1="61076" x2="47475" y2="61076"/>
                        <a14:foregroundMark x1="44040" y1="59072" x2="44040" y2="59072"/>
                        <a14:foregroundMark x1="46061" y1="55696" x2="46061" y2="55696"/>
                        <a14:foregroundMark x1="47475" y1="56857" x2="48687" y2="56857"/>
                        <a14:foregroundMark x1="51313" y1="61076" x2="51313" y2="61076"/>
                        <a14:foregroundMark x1="47475" y1="70042" x2="49091" y2="71624"/>
                        <a14:foregroundMark x1="53939" y1="76582" x2="57374" y2="77110"/>
                        <a14:foregroundMark x1="70707" y1="72996" x2="70707" y2="72996"/>
                        <a14:foregroundMark x1="62828" y1="78692" x2="62828" y2="78692"/>
                        <a14:foregroundMark x1="66465" y1="82278" x2="69899" y2="82278"/>
                        <a14:foregroundMark x1="52121" y1="81540" x2="52121" y2="81540"/>
                        <a14:foregroundMark x1="49495" y1="77532" x2="49495" y2="77532"/>
                        <a14:foregroundMark x1="31919" y1="76899" x2="31919" y2="76899"/>
                        <a14:foregroundMark x1="18990" y1="41034" x2="18990" y2="41034"/>
                        <a14:foregroundMark x1="28485" y1="40612" x2="28485" y2="40612"/>
                        <a14:foregroundMark x1="15960" y1="41245" x2="15960" y2="41245"/>
                        <a14:foregroundMark x1="84444" y1="92616" x2="84444" y2="92616"/>
                        <a14:foregroundMark x1="67677" y1="17827" x2="67677" y2="17827"/>
                        <a14:foregroundMark x1="70303" y1="20148" x2="70303" y2="20148"/>
                        <a14:foregroundMark x1="75758" y1="19409" x2="75758" y2="19409"/>
                        <a14:foregroundMark x1="66869" y1="24156" x2="66869" y2="24156"/>
                        <a14:foregroundMark x1="90909" y1="26688" x2="90909" y2="26688"/>
                        <a14:foregroundMark x1="68889" y1="34705" x2="68889" y2="34705"/>
                        <a14:foregroundMark x1="68889" y1="59072" x2="68889" y2="59072"/>
                        <a14:foregroundMark x1="69293" y1="56540" x2="69293" y2="56540"/>
                        <a14:foregroundMark x1="66869" y1="54325" x2="66869" y2="54325"/>
                        <a14:foregroundMark x1="80404" y1="93882" x2="80404" y2="93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7842" y="304738"/>
            <a:ext cx="3263118" cy="6248524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726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Benito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3554" name="Picture 2" descr="Resultado de imagen para San Benit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60" l="0" r="100000">
                        <a14:foregroundMark x1="73800" y1="39957" x2="73800" y2="39957"/>
                        <a14:foregroundMark x1="88600" y1="39957" x2="88600" y2="39957"/>
                        <a14:foregroundMark x1="70400" y1="36069" x2="70400" y2="36069"/>
                        <a14:foregroundMark x1="52600" y1="30562" x2="52600" y2="30562"/>
                        <a14:foregroundMark x1="61000" y1="72786" x2="61000" y2="72786"/>
                        <a14:foregroundMark x1="60200" y1="75702" x2="60200" y2="757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0"/>
            <a:ext cx="3703637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207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Bernardo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2532" name="Picture 4" descr="Resultado de imagen para San Benit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266" y1="13556" x2="49266" y2="13556"/>
                        <a14:foregroundMark x1="52365" y1="13163" x2="52365" y2="13163"/>
                        <a14:foregroundMark x1="55628" y1="12475" x2="55628" y2="12475"/>
                        <a14:foregroundMark x1="52365" y1="25835" x2="52365" y2="25835"/>
                        <a14:foregroundMark x1="58075" y1="26916" x2="58075" y2="26916"/>
                        <a14:foregroundMark x1="46493" y1="37328" x2="46493" y2="37328"/>
                        <a14:foregroundMark x1="63132" y1="45088" x2="63132" y2="45088"/>
                        <a14:foregroundMark x1="75041" y1="44106" x2="75041" y2="44106"/>
                        <a14:foregroundMark x1="56444" y1="48821" x2="56444" y2="48821"/>
                        <a14:foregroundMark x1="55302" y1="50884" x2="55302" y2="50884"/>
                        <a14:foregroundMark x1="84992" y1="21513" x2="84992" y2="21513"/>
                        <a14:foregroundMark x1="53018" y1="23969" x2="53018" y2="239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0"/>
            <a:ext cx="4129087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4221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Santos Francisco y Domingo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137829" y="3198793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Rueguen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1506" name="Picture 2" descr="Resultado de imagen para SAntos Francisco y Doming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356" y1="11401" x2="31356" y2="11401"/>
                        <a14:foregroundMark x1="36864" y1="13302" x2="36864" y2="13302"/>
                        <a14:foregroundMark x1="38983" y1="9501" x2="38983" y2="9501"/>
                        <a14:foregroundMark x1="27966" y1="14014" x2="27966" y2="14014"/>
                        <a14:foregroundMark x1="44068" y1="15202" x2="44068" y2="15202"/>
                        <a14:foregroundMark x1="57203" y1="51544" x2="57203" y2="51544"/>
                        <a14:foregroundMark x1="66102" y1="58670" x2="66102" y2="58670"/>
                        <a14:foregroundMark x1="52966" y1="59382" x2="52966" y2="59382"/>
                        <a14:foregroundMark x1="64407" y1="65796" x2="64407" y2="65796"/>
                        <a14:foregroundMark x1="67373" y1="71259" x2="67373" y2="71259"/>
                        <a14:foregroundMark x1="69915" y1="66271" x2="69915" y2="66271"/>
                        <a14:foregroundMark x1="52542" y1="66033" x2="52542" y2="66033"/>
                        <a14:foregroundMark x1="73729" y1="45843" x2="73729" y2="45843"/>
                        <a14:foregroundMark x1="55085" y1="64371" x2="55085" y2="643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641" y="380883"/>
            <a:ext cx="3630878" cy="6477117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Resultado de imagen para SAn Francisco de asis para niños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7750" l="9904" r="89776">
                        <a14:backgroundMark x1="26837" y1="65750" x2="27796" y2="66250"/>
                        <a14:backgroundMark x1="74121" y1="67750" x2="74121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765" y="-633662"/>
            <a:ext cx="5650464" cy="7221041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/>
          <p:cNvSpPr/>
          <p:nvPr/>
        </p:nvSpPr>
        <p:spPr>
          <a:xfrm>
            <a:off x="7199086" y="5675086"/>
            <a:ext cx="130628" cy="1306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Elipse 8"/>
          <p:cNvSpPr/>
          <p:nvPr/>
        </p:nvSpPr>
        <p:spPr>
          <a:xfrm>
            <a:off x="8802917" y="5827486"/>
            <a:ext cx="130628" cy="1306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Elipse 9"/>
          <p:cNvSpPr/>
          <p:nvPr/>
        </p:nvSpPr>
        <p:spPr>
          <a:xfrm>
            <a:off x="9666519" y="1538512"/>
            <a:ext cx="130628" cy="1306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6524173" y="1110343"/>
            <a:ext cx="130628" cy="13062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03405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7" y="2430038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Antonio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30724" name="Picture 4" descr="Resultado de imagen para SAntos Francisco y Doming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81639" y1="18045" x2="81639" y2="18045"/>
                        <a14:foregroundMark x1="83279" y1="17143" x2="83279" y2="17143"/>
                        <a14:foregroundMark x1="85246" y1="17444" x2="88197" y2="17143"/>
                        <a14:foregroundMark x1="82295" y1="27368" x2="82295" y2="27368"/>
                        <a14:foregroundMark x1="62295" y1="91880" x2="62295" y2="91880"/>
                        <a14:foregroundMark x1="23279" y1="90977" x2="23279" y2="90977"/>
                        <a14:foregroundMark x1="78033" y1="16541" x2="78033" y2="16541"/>
                        <a14:foregroundMark x1="48525" y1="43008" x2="48525" y2="430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61938"/>
            <a:ext cx="2905125" cy="6334125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16922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7" y="2430038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</a:t>
            </a:r>
            <a:r>
              <a:rPr lang="es-MX" sz="4400" dirty="0" err="1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MaximilianoMaría</a:t>
            </a:r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 </a:t>
            </a:r>
            <a:r>
              <a:rPr lang="es-MX" sz="4400" dirty="0" err="1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Kolbe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9698" name="Picture 2" descr="Resultado de imagen para San Lorenzo mártir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630" y="0"/>
            <a:ext cx="3905250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760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Martín de Porres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0482" name="Picture 2" descr="Resultado de imagen para SAntos Francisco y Doming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7660" y1="48518" x2="27660" y2="48518"/>
                        <a14:foregroundMark x1="19947" y1="46802" x2="19947" y2="46802"/>
                        <a14:foregroundMark x1="19947" y1="43058" x2="19947" y2="43058"/>
                        <a14:foregroundMark x1="20479" y1="42122" x2="20479" y2="42122"/>
                        <a14:foregroundMark x1="19149" y1="37129" x2="19149" y2="37129"/>
                        <a14:foregroundMark x1="20479" y1="36661" x2="20479" y2="36661"/>
                        <a14:foregroundMark x1="15160" y1="35257" x2="15160" y2="35257"/>
                        <a14:foregroundMark x1="36170" y1="57098" x2="36170" y2="57098"/>
                        <a14:foregroundMark x1="36968" y1="64275" x2="36968" y2="64275"/>
                        <a14:foregroundMark x1="36702" y1="73479" x2="37766" y2="73635"/>
                        <a14:foregroundMark x1="31383" y1="74259" x2="31383" y2="74259"/>
                        <a14:foregroundMark x1="32447" y1="76755" x2="32447" y2="76755"/>
                        <a14:foregroundMark x1="30053" y1="83463" x2="30053" y2="83463"/>
                        <a14:foregroundMark x1="64628" y1="67239" x2="65426" y2="68019"/>
                        <a14:foregroundMark x1="69149" y1="48986" x2="69149" y2="48986"/>
                        <a14:foregroundMark x1="59043" y1="48206" x2="59043" y2="48206"/>
                        <a14:foregroundMark x1="65426" y1="47114" x2="65426" y2="47114"/>
                        <a14:foregroundMark x1="83245" y1="50858" x2="83245" y2="50858"/>
                        <a14:foregroundMark x1="79255" y1="52106" x2="79255" y2="52106"/>
                        <a14:foregroundMark x1="80053" y1="53198" x2="80053" y2="53198"/>
                        <a14:foregroundMark x1="80053" y1="51326" x2="80053" y2="51326"/>
                        <a14:foregroundMark x1="79521" y1="49298" x2="79521" y2="49298"/>
                        <a14:foregroundMark x1="71011" y1="52574" x2="71011" y2="525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376238"/>
            <a:ext cx="3581400" cy="6105525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6521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285461" y="1457739"/>
            <a:ext cx="581770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b="1" dirty="0">
                <a:latin typeface="Comic Sans MS" panose="030F0702030302020204" pitchFamily="66" charset="0"/>
              </a:rPr>
              <a:t>Señor, ten piedad</a:t>
            </a:r>
          </a:p>
          <a:p>
            <a:endParaRPr lang="es-MX" sz="4400" b="1" dirty="0">
              <a:latin typeface="Comic Sans MS" panose="030F0702030302020204" pitchFamily="66" charset="0"/>
            </a:endParaRPr>
          </a:p>
          <a:p>
            <a:r>
              <a:rPr lang="es-MX" sz="4400" b="1" dirty="0">
                <a:latin typeface="Comic Sans MS" panose="030F0702030302020204" pitchFamily="66" charset="0"/>
              </a:rPr>
              <a:t>Cristo, ten piedad</a:t>
            </a:r>
          </a:p>
          <a:p>
            <a:endParaRPr lang="es-MX" sz="4400" b="1" dirty="0">
              <a:latin typeface="Comic Sans MS" panose="030F0702030302020204" pitchFamily="66" charset="0"/>
            </a:endParaRPr>
          </a:p>
          <a:p>
            <a:r>
              <a:rPr lang="es-MX" sz="4400" b="1" dirty="0">
                <a:latin typeface="Comic Sans MS" panose="030F0702030302020204" pitchFamily="66" charset="0"/>
              </a:rPr>
              <a:t>Señor, te piedad</a:t>
            </a:r>
            <a:endParaRPr lang="es-ES" sz="4400" b="1" dirty="0">
              <a:latin typeface="Comic Sans MS" panose="030F0702030302020204" pitchFamily="66" charset="0"/>
            </a:endParaRPr>
          </a:p>
        </p:txBody>
      </p:sp>
      <p:pic>
        <p:nvPicPr>
          <p:cNvPr id="1028" name="Picture 4" descr="Resultado de imagen para Jesús de la misericordia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8287" y1="28815" x2="48287" y2="28815"/>
                        <a14:foregroundMark x1="29038" y1="13554" x2="29038" y2="13554"/>
                        <a14:foregroundMark x1="35889" y1="6526" x2="35889" y2="6526"/>
                        <a14:foregroundMark x1="58564" y1="16466" x2="58564" y2="16466"/>
                        <a14:foregroundMark x1="42251" y1="4920" x2="54812" y2="11044"/>
                        <a14:foregroundMark x1="53507" y1="20884" x2="57259" y2="178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11" y="0"/>
            <a:ext cx="4221163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1620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57616" y="213729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Santas Clara y Catalina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Rueguen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9458" name="Picture 2" descr="Resultado de imagen para SAntos Francisco y Doming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1" y1="58095" x2="21941" y2="58095"/>
                        <a14:foregroundMark x1="26793" y1="60794" x2="26793" y2="60794"/>
                        <a14:foregroundMark x1="29325" y1="56190" x2="29325" y2="56190"/>
                        <a14:foregroundMark x1="29325" y1="58889" x2="29325" y2="58889"/>
                        <a14:foregroundMark x1="52954" y1="42698" x2="52954" y2="42698"/>
                        <a14:foregroundMark x1="47679" y1="23651" x2="47679" y2="23651"/>
                        <a14:foregroundMark x1="8228" y1="42381" x2="8228" y2="423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3109" y="1480457"/>
            <a:ext cx="4045961" cy="5377543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Resultado de imagen para santos católicos para niños pn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8649" y1="44463" x2="48649" y2="44463"/>
                        <a14:foregroundMark x1="47748" y1="62862" x2="47748" y2="62862"/>
                        <a14:foregroundMark x1="48086" y1="75128" x2="48874" y2="75809"/>
                        <a14:foregroundMark x1="58108" y1="74532" x2="58108" y2="74532"/>
                        <a14:foregroundMark x1="56419" y1="68399" x2="56419" y2="68399"/>
                        <a14:foregroundMark x1="60023" y1="64566" x2="60023" y2="64566"/>
                        <a14:foregroundMark x1="62838" y1="42078" x2="62838" y2="42078"/>
                        <a14:foregroundMark x1="47185" y1="32198" x2="47185" y2="32198"/>
                        <a14:foregroundMark x1="45270" y1="19676" x2="45270" y2="19676"/>
                        <a14:foregroundMark x1="46396" y1="17547" x2="46396" y2="17547"/>
                        <a14:foregroundMark x1="57545" y1="20528" x2="57883" y2="21124"/>
                        <a14:foregroundMark x1="57883" y1="25383" x2="57883" y2="25383"/>
                        <a14:foregroundMark x1="59459" y1="31090" x2="59459" y2="31090"/>
                        <a14:foregroundMark x1="57545" y1="27513" x2="57545" y2="27513"/>
                        <a14:foregroundMark x1="55068" y1="21976" x2="55068" y2="21976"/>
                        <a14:foregroundMark x1="54167" y1="19676" x2="54167" y2="19676"/>
                        <a14:foregroundMark x1="36261" y1="21124" x2="36261" y2="21124"/>
                        <a14:foregroundMark x1="34009" y1="26917" x2="34009" y2="26917"/>
                        <a14:foregroundMark x1="32658" y1="28109" x2="32658" y2="28109"/>
                        <a14:foregroundMark x1="26802" y1="46763" x2="26802" y2="46763"/>
                        <a14:foregroundMark x1="28716" y1="42078" x2="28716" y2="42078"/>
                        <a14:foregroundMark x1="36261" y1="41056" x2="36261" y2="41056"/>
                        <a14:foregroundMark x1="39414" y1="30494" x2="39414" y2="30494"/>
                        <a14:foregroundMark x1="37162" y1="30664" x2="37162" y2="30664"/>
                        <a14:foregroundMark x1="44932" y1="37649" x2="44932" y2="37649"/>
                        <a14:foregroundMark x1="50788" y1="40204" x2="50788" y2="40204"/>
                        <a14:foregroundMark x1="47185" y1="46337" x2="47185" y2="46337"/>
                        <a14:foregroundMark x1="44369" y1="57325" x2="44369" y2="57325"/>
                        <a14:foregroundMark x1="46622" y1="68399" x2="46622" y2="68399"/>
                        <a14:foregroundMark x1="53041" y1="67291" x2="53041" y2="67291"/>
                        <a14:foregroundMark x1="53604" y1="58433" x2="53604" y2="58433"/>
                        <a14:foregroundMark x1="49775" y1="56729" x2="49775" y2="56729"/>
                        <a14:foregroundMark x1="48086" y1="52896" x2="48086" y2="52896"/>
                        <a14:foregroundMark x1="44369" y1="52726" x2="44369" y2="52726"/>
                        <a14:foregroundMark x1="42680" y1="67291" x2="42680" y2="67291"/>
                        <a14:foregroundMark x1="37950" y1="73850" x2="37950" y2="73850"/>
                        <a14:foregroundMark x1="35473" y1="75980" x2="35473" y2="75980"/>
                        <a14:foregroundMark x1="35135" y1="79557" x2="35135" y2="79557"/>
                        <a14:foregroundMark x1="39977" y1="79813" x2="44932" y2="79983"/>
                        <a14:foregroundMark x1="39077" y1="22232" x2="39077" y2="22232"/>
                        <a14:foregroundMark x1="40203" y1="19250" x2="40203" y2="19250"/>
                        <a14:foregroundMark x1="50563" y1="17547" x2="51914" y2="17547"/>
                        <a14:foregroundMark x1="46059" y1="64736" x2="46059" y2="64736"/>
                        <a14:foregroundMark x1="32320" y1="43186" x2="32320" y2="43186"/>
                        <a14:foregroundMark x1="68694" y1="41482" x2="68694" y2="41482"/>
                        <a14:foregroundMark x1="76577" y1="47615" x2="76577" y2="476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571" y="745557"/>
            <a:ext cx="4785632" cy="6326172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795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Ignacio de Loyola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8434" name="Picture 2" descr="Resultado de imagen para santos católicos para niños san ignacio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9102" y1="54474" x2="49102" y2="54474"/>
                        <a14:foregroundMark x1="44910" y1="56358" x2="44910" y2="56358"/>
                        <a14:foregroundMark x1="42216" y1="49922" x2="42216" y2="49922"/>
                        <a14:foregroundMark x1="36228" y1="41130" x2="36228" y2="41130"/>
                        <a14:foregroundMark x1="41317" y1="36264" x2="41317" y2="36264"/>
                        <a14:foregroundMark x1="37126" y1="33909" x2="37126" y2="33909"/>
                        <a14:foregroundMark x1="45509" y1="50235" x2="45509" y2="50235"/>
                        <a14:foregroundMark x1="42814" y1="46625" x2="42814" y2="46625"/>
                        <a14:foregroundMark x1="14371" y1="30769" x2="14371" y2="30769"/>
                        <a14:foregroundMark x1="35928" y1="52276" x2="35928" y2="52276"/>
                        <a14:foregroundMark x1="37126" y1="53218" x2="37126" y2="53218"/>
                        <a14:foregroundMark x1="17964" y1="34851" x2="17964" y2="34851"/>
                        <a14:foregroundMark x1="19760" y1="32967" x2="19760" y2="32967"/>
                        <a14:foregroundMark x1="14072" y1="26531" x2="14072" y2="26531"/>
                        <a14:foregroundMark x1="15868" y1="22449" x2="15868" y2="22449"/>
                        <a14:foregroundMark x1="17964" y1="19309" x2="17964" y2="19309"/>
                        <a14:foregroundMark x1="20659" y1="24333" x2="20659" y2="24333"/>
                        <a14:foregroundMark x1="39820" y1="44741" x2="39820" y2="44741"/>
                        <a14:foregroundMark x1="38623" y1="56672" x2="38623" y2="56672"/>
                        <a14:foregroundMark x1="44910" y1="61224" x2="44910" y2="61224"/>
                        <a14:foregroundMark x1="42814" y1="78650" x2="42814" y2="78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5325" y="395288"/>
            <a:ext cx="3181350" cy="6067425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87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Teresa de Ávila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7410" name="Picture 2" descr="Resultado de imagen para Santa María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636" y1="33438" x2="38636" y2="33438"/>
                        <a14:foregroundMark x1="40909" y1="33125" x2="40909" y2="33125"/>
                        <a14:foregroundMark x1="49432" y1="41563" x2="49432" y2="41563"/>
                        <a14:foregroundMark x1="55114" y1="45000" x2="55114" y2="45000"/>
                        <a14:foregroundMark x1="47727" y1="43125" x2="47727" y2="43125"/>
                        <a14:foregroundMark x1="48295" y1="45000" x2="48295" y2="45000"/>
                        <a14:foregroundMark x1="52841" y1="42813" x2="52841" y2="42813"/>
                        <a14:foregroundMark x1="15341" y1="26875" x2="15341" y2="26875"/>
                        <a14:foregroundMark x1="50000" y1="18125" x2="50000" y2="18125"/>
                        <a14:foregroundMark x1="71023" y1="11875" x2="71023" y2="11875"/>
                        <a14:foregroundMark x1="67614" y1="8750" x2="67614" y2="8750"/>
                        <a14:foregroundMark x1="71591" y1="10625" x2="71591" y2="10625"/>
                        <a14:foregroundMark x1="74432" y1="10313" x2="74432" y2="10313"/>
                        <a14:foregroundMark x1="73864" y1="15937" x2="73864" y2="15937"/>
                        <a14:foregroundMark x1="61364" y1="9688" x2="61364" y2="9688"/>
                        <a14:foregroundMark x1="82386" y1="9375" x2="82386" y2="9375"/>
                        <a14:foregroundMark x1="86364" y1="9375" x2="86364" y2="9375"/>
                        <a14:foregroundMark x1="90341" y1="9375" x2="90341" y2="9375"/>
                        <a14:foregroundMark x1="94318" y1="9375" x2="94318" y2="9375"/>
                        <a14:foregroundMark x1="71023" y1="5625" x2="71023" y2="56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825" y="228599"/>
            <a:ext cx="3520441" cy="6400802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567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8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Teresita del Niño Jesús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6386" name="Picture 2" descr="Resultado de imagen para santos católicos para niños santa teresita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057" y1="40305" x2="41057" y2="40305"/>
                        <a14:foregroundMark x1="45325" y1="38344" x2="45325" y2="38344"/>
                        <a14:foregroundMark x1="43089" y1="46623" x2="43089" y2="46623"/>
                        <a14:foregroundMark x1="65447" y1="93464" x2="65447" y2="93464"/>
                        <a14:foregroundMark x1="75407" y1="43355" x2="75407" y2="43355"/>
                        <a14:foregroundMark x1="47764" y1="39869" x2="47764" y2="398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1243013"/>
            <a:ext cx="4686300" cy="4371975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51686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Juan Bosco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0242" name="Picture 2" descr="Resultado de imagen para San Benit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0844" y1="87081" x2="20844" y2="87081"/>
                        <a14:foregroundMark x1="17150" y1="91107" x2="17150" y2="91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117" y="268379"/>
            <a:ext cx="4022997" cy="6326402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80765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7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Pío de </a:t>
            </a:r>
            <a:r>
              <a:rPr lang="es-MX" sz="4400" dirty="0" err="1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Pietrelcina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5362" name="Picture 2" descr="Resultado de imagen para San Benito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3906" y1="28000" x2="53906" y2="28000"/>
                        <a14:foregroundMark x1="50000" y1="27000" x2="50000" y2="27000"/>
                        <a14:foregroundMark x1="51953" y1="24600" x2="51953" y2="24600"/>
                        <a14:foregroundMark x1="57031" y1="23800" x2="57031" y2="23800"/>
                        <a14:foregroundMark x1="34766" y1="4400" x2="34766" y2="4400"/>
                        <a14:foregroundMark x1="54688" y1="6400" x2="54688" y2="6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963" y="316230"/>
            <a:ext cx="3184252" cy="6219242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01085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Faustina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4338" name="Picture 2" descr="Resultado de imagen para santos católicos para niños santa faustina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776" l="0" r="100000">
                        <a14:foregroundMark x1="58898" y1="17706" x2="58898" y2="17706"/>
                        <a14:foregroundMark x1="57627" y1="16958" x2="57627" y2="16958"/>
                        <a14:foregroundMark x1="61017" y1="17706" x2="61017" y2="17706"/>
                        <a14:foregroundMark x1="46186" y1="15711" x2="46186" y2="15711"/>
                        <a14:foregroundMark x1="47458" y1="15212" x2="47458" y2="15212"/>
                        <a14:foregroundMark x1="34746" y1="23940" x2="35169" y2="25187"/>
                        <a14:foregroundMark x1="47034" y1="32419" x2="47034" y2="32419"/>
                        <a14:foregroundMark x1="49153" y1="31421" x2="49153" y2="31421"/>
                        <a14:foregroundMark x1="42797" y1="32170" x2="42797" y2="32170"/>
                        <a14:foregroundMark x1="38559" y1="29426" x2="38559" y2="29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474" y="252307"/>
            <a:ext cx="3887640" cy="6605693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2479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4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Laura Montoya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3314" name="Picture 2" descr="Resultado de imagen para santos católicos para niños santa laura montoya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3256" y1="38496" x2="23256" y2="38496"/>
                        <a14:foregroundMark x1="18895" y1="45133" x2="18895" y2="45133"/>
                        <a14:foregroundMark x1="85320" y1="54978" x2="85320" y2="54978"/>
                        <a14:foregroundMark x1="48401" y1="29204" x2="48401" y2="29204"/>
                        <a14:foregroundMark x1="61919" y1="27102" x2="61919" y2="27102"/>
                        <a14:foregroundMark x1="60029" y1="25664" x2="60029" y2="25664"/>
                        <a14:foregroundMark x1="58576" y1="25774" x2="58576" y2="25774"/>
                        <a14:foregroundMark x1="56395" y1="27544" x2="56395" y2="27544"/>
                        <a14:foregroundMark x1="61919" y1="30642" x2="61919" y2="30642"/>
                        <a14:foregroundMark x1="64390" y1="34071" x2="65843" y2="34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219700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6179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48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Juan Pablo II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2290" name="Picture 2" descr="Resultado de imagen para san Juan XXIII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1022" y1="47810" x2="41022" y2="47810"/>
                        <a14:foregroundMark x1="43066" y1="45760" x2="43066" y2="45760"/>
                        <a14:foregroundMark x1="50949" y1="52097" x2="50949" y2="52097"/>
                        <a14:foregroundMark x1="42336" y1="51258" x2="42336" y2="51258"/>
                        <a14:foregroundMark x1="42336" y1="51258" x2="42336" y2="51258"/>
                        <a14:foregroundMark x1="42336" y1="51258" x2="42336" y2="51258"/>
                        <a14:foregroundMark x1="44088" y1="50792" x2="44088" y2="50792"/>
                        <a14:foregroundMark x1="45693" y1="47996" x2="45693" y2="47996"/>
                        <a14:foregroundMark x1="38686" y1="50792" x2="38686" y2="50792"/>
                        <a14:foregroundMark x1="33431" y1="54986" x2="33431" y2="54986"/>
                        <a14:foregroundMark x1="36788" y1="47996" x2="36788" y2="47996"/>
                        <a14:foregroundMark x1="37080" y1="45946" x2="37080" y2="45946"/>
                        <a14:foregroundMark x1="38686" y1="41473" x2="38686" y2="41473"/>
                        <a14:foregroundMark x1="39124" y1="35974" x2="39124" y2="35974"/>
                        <a14:foregroundMark x1="39416" y1="33271" x2="39416" y2="33271"/>
                        <a14:foregroundMark x1="43066" y1="43989" x2="43066" y2="43989"/>
                        <a14:foregroundMark x1="41022" y1="45760" x2="41022" y2="45760"/>
                        <a14:foregroundMark x1="42774" y1="53774" x2="42774" y2="53774"/>
                        <a14:foregroundMark x1="49927" y1="53961" x2="49927" y2="53961"/>
                        <a14:foregroundMark x1="63212" y1="47996" x2="63212" y2="47996"/>
                        <a14:foregroundMark x1="62920" y1="52470" x2="62920" y2="52470"/>
                        <a14:foregroundMark x1="61898" y1="63467" x2="61898" y2="63467"/>
                        <a14:foregroundMark x1="65255" y1="73439" x2="65255" y2="73439"/>
                        <a14:foregroundMark x1="64964" y1="82945" x2="64964" y2="82945"/>
                        <a14:foregroundMark x1="68905" y1="89935" x2="68905" y2="89935"/>
                        <a14:foregroundMark x1="48029" y1="87232" x2="48029" y2="87232"/>
                        <a14:foregroundMark x1="18832" y1="92451" x2="18832" y2="92451"/>
                        <a14:foregroundMark x1="34453" y1="86393" x2="35474" y2="86393"/>
                        <a14:foregroundMark x1="30803" y1="73625" x2="30803" y2="73625"/>
                        <a14:foregroundMark x1="33723" y1="68593" x2="33723" y2="68593"/>
                        <a14:foregroundMark x1="33139" y1="65144" x2="33139" y2="65144"/>
                        <a14:foregroundMark x1="33723" y1="62255" x2="33723" y2="62255"/>
                        <a14:foregroundMark x1="39708" y1="65424" x2="39708" y2="65424"/>
                        <a14:foregroundMark x1="50365" y1="66076" x2="50365" y2="66076"/>
                        <a14:foregroundMark x1="49927" y1="62442" x2="49927" y2="62442"/>
                        <a14:foregroundMark x1="49051" y1="60485" x2="49051" y2="60485"/>
                        <a14:foregroundMark x1="44088" y1="55452" x2="44088" y2="55452"/>
                        <a14:foregroundMark x1="29781" y1="52283" x2="29781" y2="52283"/>
                        <a14:foregroundMark x1="24088" y1="49953" x2="23212" y2="49953"/>
                        <a14:foregroundMark x1="19854" y1="48928" x2="19854" y2="48928"/>
                        <a14:foregroundMark x1="22190" y1="45760" x2="22190" y2="45760"/>
                        <a14:foregroundMark x1="80876" y1="45107" x2="80876" y2="45107"/>
                        <a14:foregroundMark x1="85401" y1="39143" x2="85401" y2="39143"/>
                        <a14:foregroundMark x1="85401" y1="36999" x2="85401" y2="36999"/>
                        <a14:foregroundMark x1="80146" y1="36626" x2="80146" y2="36626"/>
                        <a14:foregroundMark x1="84526" y1="29171" x2="84526" y2="29171"/>
                        <a14:foregroundMark x1="79854" y1="20130" x2="79854" y2="20130"/>
                        <a14:foregroundMark x1="75182" y1="20503" x2="75182" y2="20503"/>
                        <a14:foregroundMark x1="79124" y1="19851" x2="79124" y2="19851"/>
                        <a14:foregroundMark x1="83212" y1="17987" x2="83212" y2="17987"/>
                        <a14:foregroundMark x1="74161" y1="17148" x2="74161" y2="17148"/>
                        <a14:foregroundMark x1="69927" y1="17521" x2="69927" y2="17521"/>
                        <a14:foregroundMark x1="67299" y1="17521" x2="67299" y2="17521"/>
                        <a14:foregroundMark x1="45401" y1="13327" x2="45401" y2="13327"/>
                        <a14:foregroundMark x1="80438" y1="22460" x2="80438" y2="22460"/>
                        <a14:foregroundMark x1="82482" y1="23113" x2="82482" y2="23113"/>
                        <a14:foregroundMark x1="84088" y1="22647" x2="84088" y2="22647"/>
                        <a14:foregroundMark x1="41314" y1="11650" x2="41314" y2="11650"/>
                        <a14:foregroundMark x1="78248" y1="44828" x2="78248" y2="44828"/>
                        <a14:foregroundMark x1="78540" y1="40447" x2="78540" y2="40447"/>
                        <a14:foregroundMark x1="78540" y1="36160" x2="78540" y2="36160"/>
                        <a14:foregroundMark x1="80438" y1="33458" x2="80438" y2="33458"/>
                        <a14:foregroundMark x1="80438" y1="33458" x2="80438" y2="33458"/>
                        <a14:foregroundMark x1="84088" y1="33830" x2="84088" y2="33830"/>
                        <a14:foregroundMark x1="70949" y1="40168" x2="70949" y2="40168"/>
                        <a14:foregroundMark x1="70949" y1="44455" x2="70949" y2="44455"/>
                        <a14:foregroundMark x1="72263" y1="45294" x2="72263" y2="45294"/>
                        <a14:foregroundMark x1="62628" y1="48928" x2="62628" y2="48928"/>
                        <a14:foregroundMark x1="58686" y1="53122" x2="58686" y2="53122"/>
                        <a14:foregroundMark x1="56934" y1="57596" x2="56934" y2="57596"/>
                        <a14:foregroundMark x1="63650" y1="57130" x2="63650" y2="57130"/>
                        <a14:foregroundMark x1="64234" y1="58807" x2="65255" y2="58807"/>
                        <a14:foregroundMark x1="65547" y1="61976" x2="65547" y2="61976"/>
                        <a14:foregroundMark x1="70949" y1="68779" x2="70949" y2="68779"/>
                        <a14:foregroundMark x1="72847" y1="78285" x2="72847" y2="78285"/>
                        <a14:foregroundMark x1="73869" y1="78565" x2="73869" y2="78565"/>
                        <a14:foregroundMark x1="64526" y1="74278" x2="64526" y2="74278"/>
                        <a14:foregroundMark x1="58248" y1="72973" x2="58248" y2="72973"/>
                        <a14:foregroundMark x1="56350" y1="72600" x2="56350" y2="72600"/>
                        <a14:foregroundMark x1="60292" y1="67474" x2="60292" y2="67474"/>
                        <a14:foregroundMark x1="47299" y1="73625" x2="47299" y2="73625"/>
                        <a14:foregroundMark x1="47007" y1="79590" x2="47007" y2="79590"/>
                        <a14:foregroundMark x1="50949" y1="79404" x2="50949" y2="79404"/>
                        <a14:foregroundMark x1="52701" y1="74930" x2="52701" y2="74930"/>
                        <a14:foregroundMark x1="37080" y1="72600" x2="37080" y2="72600"/>
                        <a14:foregroundMark x1="34161" y1="79124" x2="34161" y2="79124"/>
                        <a14:foregroundMark x1="27153" y1="79963" x2="27153" y2="79963"/>
                        <a14:foregroundMark x1="26861" y1="82106" x2="26861" y2="82106"/>
                        <a14:foregroundMark x1="29051" y1="84063" x2="31825" y2="83784"/>
                        <a14:foregroundMark x1="38102" y1="82106" x2="38102" y2="82106"/>
                        <a14:foregroundMark x1="40438" y1="78285" x2="40438" y2="78285"/>
                        <a14:foregroundMark x1="44088" y1="75303" x2="44088" y2="75303"/>
                        <a14:foregroundMark x1="45693" y1="68966" x2="45693" y2="68966"/>
                        <a14:foregroundMark x1="46423" y1="66263" x2="46423" y2="66263"/>
                        <a14:foregroundMark x1="43358" y1="63747" x2="43358" y2="63747"/>
                        <a14:foregroundMark x1="38686" y1="62442" x2="38686" y2="62442"/>
                        <a14:foregroundMark x1="29051" y1="61976" x2="29051" y2="61976"/>
                        <a14:foregroundMark x1="25401" y1="70084" x2="25401" y2="70084"/>
                        <a14:foregroundMark x1="23212" y1="73253" x2="23212" y2="73253"/>
                        <a14:foregroundMark x1="23212" y1="76235" x2="23212" y2="76235"/>
                        <a14:foregroundMark x1="23212" y1="79404" x2="23212" y2="79404"/>
                        <a14:foregroundMark x1="24088" y1="85461" x2="24088" y2="85461"/>
                        <a14:foregroundMark x1="41752" y1="85089" x2="44380" y2="84623"/>
                        <a14:foregroundMark x1="55328" y1="82759" x2="55328" y2="82759"/>
                        <a14:foregroundMark x1="59270" y1="79963" x2="59270" y2="79963"/>
                        <a14:foregroundMark x1="62336" y1="78751" x2="62336" y2="78751"/>
                        <a14:foregroundMark x1="66569" y1="77633" x2="66569" y2="77633"/>
                        <a14:foregroundMark x1="71533" y1="77446" x2="71533" y2="77446"/>
                        <a14:foregroundMark x1="73577" y1="75303" x2="73577" y2="75303"/>
                        <a14:foregroundMark x1="69927" y1="71761" x2="69927" y2="71761"/>
                        <a14:foregroundMark x1="53285" y1="67940" x2="53285" y2="67940"/>
                        <a14:foregroundMark x1="52993" y1="62442" x2="52993" y2="62442"/>
                        <a14:foregroundMark x1="52993" y1="60764" x2="52993" y2="60764"/>
                        <a14:foregroundMark x1="53577" y1="58434" x2="53577" y2="58434"/>
                        <a14:foregroundMark x1="50365" y1="58807" x2="50365" y2="58807"/>
                        <a14:foregroundMark x1="45985" y1="58807" x2="45985" y2="58807"/>
                        <a14:foregroundMark x1="39708" y1="58807" x2="39708" y2="58807"/>
                        <a14:foregroundMark x1="35474" y1="58807" x2="35474" y2="58807"/>
                        <a14:foregroundMark x1="30803" y1="58434" x2="30803" y2="58434"/>
                        <a14:foregroundMark x1="28175" y1="57316" x2="28175" y2="57316"/>
                        <a14:foregroundMark x1="27153" y1="56757" x2="27153" y2="56757"/>
                        <a14:foregroundMark x1="32701" y1="57782" x2="32701" y2="57782"/>
                        <a14:foregroundMark x1="32701" y1="62628" x2="32701" y2="62628"/>
                        <a14:foregroundMark x1="32701" y1="68127" x2="32701" y2="68127"/>
                        <a14:foregroundMark x1="38394" y1="69432" x2="38394" y2="69432"/>
                        <a14:foregroundMark x1="69927" y1="21342" x2="69927" y2="21342"/>
                        <a14:foregroundMark x1="70949" y1="20783" x2="70949" y2="20783"/>
                        <a14:foregroundMark x1="50365" y1="72134" x2="50365" y2="72134"/>
                        <a14:foregroundMark x1="83212" y1="22833" x2="83212" y2="22833"/>
                        <a14:foregroundMark x1="79562" y1="25163" x2="79562" y2="25163"/>
                        <a14:foregroundMark x1="78832" y1="24977" x2="78832" y2="24977"/>
                        <a14:foregroundMark x1="40730" y1="41938" x2="40730" y2="41938"/>
                        <a14:foregroundMark x1="41752" y1="40447" x2="41752" y2="40447"/>
                        <a14:foregroundMark x1="42044" y1="39609" x2="42044" y2="39609"/>
                        <a14:foregroundMark x1="89489" y1="15005" x2="89489" y2="15005"/>
                        <a14:foregroundMark x1="76204" y1="20503" x2="76204" y2="20503"/>
                        <a14:foregroundMark x1="78540" y1="23299" x2="78540" y2="23299"/>
                        <a14:foregroundMark x1="90803" y1="13793" x2="90803" y2="13793"/>
                        <a14:foregroundMark x1="91825" y1="12954" x2="91825" y2="129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0"/>
            <a:ext cx="4378325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771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Teresa de Calcuta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11266" name="Picture 2" descr="Resultado de imagen para santos católico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017" y1="67517" x2="36017" y2="67517"/>
                        <a14:foregroundMark x1="29237" y1="61717" x2="29237" y2="61717"/>
                        <a14:foregroundMark x1="27966" y1="54524" x2="27966" y2="54524"/>
                        <a14:foregroundMark x1="29237" y1="51044" x2="29237" y2="51044"/>
                        <a14:foregroundMark x1="35593" y1="38051" x2="35593" y2="38051"/>
                        <a14:foregroundMark x1="62288" y1="67053" x2="64407" y2="67053"/>
                        <a14:foregroundMark x1="78814" y1="69142" x2="78814" y2="69142"/>
                        <a14:foregroundMark x1="20763" y1="73550" x2="20763" y2="73550"/>
                        <a14:foregroundMark x1="62288" y1="48724" x2="62288" y2="48724"/>
                        <a14:foregroundMark x1="73729" y1="43619" x2="73729" y2="43619"/>
                        <a14:foregroundMark x1="58475" y1="36659" x2="58475" y2="36659"/>
                        <a14:foregroundMark x1="75424" y1="67053" x2="75424" y2="67053"/>
                        <a14:foregroundMark x1="67373" y1="72854" x2="67373" y2="72854"/>
                        <a14:foregroundMark x1="63559" y1="81439" x2="63559" y2="81439"/>
                        <a14:foregroundMark x1="36441" y1="77726" x2="36441" y2="77726"/>
                        <a14:foregroundMark x1="26271" y1="19954" x2="26271" y2="19954"/>
                        <a14:foregroundMark x1="28814" y1="19722" x2="28814" y2="19722"/>
                        <a14:foregroundMark x1="26695" y1="21578" x2="26695" y2="21578"/>
                        <a14:foregroundMark x1="37712" y1="51044" x2="37712" y2="51044"/>
                        <a14:foregroundMark x1="48305" y1="37819" x2="48305" y2="37819"/>
                        <a14:foregroundMark x1="48729" y1="54060" x2="48729" y2="54060"/>
                        <a14:foregroundMark x1="23305" y1="37355" x2="23305" y2="37355"/>
                        <a14:foregroundMark x1="30932" y1="60325" x2="30932" y2="60325"/>
                        <a14:foregroundMark x1="20763" y1="25754" x2="25424" y2="26218"/>
                        <a14:foregroundMark x1="18644" y1="22274" x2="18644" y2="22274"/>
                        <a14:foregroundMark x1="39831" y1="9049" x2="39831" y2="9049"/>
                        <a14:foregroundMark x1="43644" y1="11833" x2="43644" y2="11833"/>
                        <a14:foregroundMark x1="51271" y1="49188" x2="51271" y2="49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7118" y="348997"/>
            <a:ext cx="3372996" cy="6160005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62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455988" y="1598416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Santa María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8258407" y="1765068"/>
            <a:ext cx="45532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8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8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2054" name="Picture 6" descr="Resultado de imagen para Virgen del Carmen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4685" y1="32365" x2="44685" y2="32365"/>
                        <a14:foregroundMark x1="41215" y1="27905" x2="41215" y2="27905"/>
                        <a14:foregroundMark x1="45553" y1="30913" x2="45553" y2="30913"/>
                        <a14:foregroundMark x1="52278" y1="30290" x2="52278" y2="30290"/>
                        <a14:foregroundMark x1="45553" y1="34544" x2="45553" y2="34544"/>
                        <a14:foregroundMark x1="45119" y1="37241" x2="45119" y2="37241"/>
                        <a14:foregroundMark x1="33623" y1="13797" x2="33623" y2="13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6113" y="0"/>
            <a:ext cx="3279775" cy="6858000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5341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03048" y="1614113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Beatos Mártires Colombianos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Rueguen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9220" name="Picture 4" descr="Resultado de imagen para fray melquiades mártires colombiano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603" y="2648729"/>
            <a:ext cx="4770664" cy="2964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15972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3149601" y="1567542"/>
            <a:ext cx="627017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dirty="0">
                <a:latin typeface="Comic Sans MS" panose="030F0702030302020204" pitchFamily="66" charset="0"/>
              </a:rPr>
              <a:t>Todos los santos y santas de Dios</a:t>
            </a:r>
          </a:p>
          <a:p>
            <a:pPr algn="ctr"/>
            <a:endParaRPr lang="es-MX" sz="5400" dirty="0">
              <a:latin typeface="Comic Sans MS" panose="030F0702030302020204" pitchFamily="66" charset="0"/>
            </a:endParaRPr>
          </a:p>
          <a:p>
            <a:pPr algn="ctr"/>
            <a:r>
              <a:rPr lang="es-MX" sz="5400" dirty="0">
                <a:latin typeface="Comic Sans MS" panose="030F0702030302020204" pitchFamily="66" charset="0"/>
              </a:rPr>
              <a:t>Rueguen por nosotros</a:t>
            </a:r>
            <a:endParaRPr lang="es-ES" sz="5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9315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sultado de imagen para collage de santos catolic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14463" cy="76340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717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4636" y="1598416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Miguel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631814" y="3817612"/>
            <a:ext cx="45532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5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5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3076" name="Picture 4" descr="Resultado de imagen para SAn Miguel arcángel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1557" y1="24174" x2="31557" y2="24174"/>
                        <a14:foregroundMark x1="34542" y1="23554" x2="34542" y2="23554"/>
                        <a14:foregroundMark x1="42431" y1="17149" x2="42431" y2="17149"/>
                        <a14:foregroundMark x1="40085" y1="16736" x2="40085" y2="16736"/>
                        <a14:foregroundMark x1="18977" y1="17149" x2="18977" y2="17149"/>
                        <a14:foregroundMark x1="19403" y1="11983" x2="19403" y2="11983"/>
                        <a14:foregroundMark x1="19616" y1="8678" x2="19616" y2="8678"/>
                        <a14:foregroundMark x1="27292" y1="21074" x2="27292" y2="21074"/>
                        <a14:foregroundMark x1="27932" y1="24793" x2="27932" y2="24793"/>
                        <a14:foregroundMark x1="30704" y1="28926" x2="30704" y2="28926"/>
                        <a14:foregroundMark x1="31983" y1="32025" x2="31983" y2="32025"/>
                        <a14:foregroundMark x1="71002" y1="28099" x2="71002" y2="28099"/>
                        <a14:foregroundMark x1="74200" y1="26240" x2="74200" y2="26240"/>
                        <a14:foregroundMark x1="77186" y1="24793" x2="77186" y2="24793"/>
                        <a14:foregroundMark x1="68870" y1="22934" x2="68870" y2="22934"/>
                        <a14:foregroundMark x1="70149" y1="21694" x2="70149" y2="21694"/>
                        <a14:foregroundMark x1="71642" y1="20248" x2="71642" y2="20248"/>
                        <a14:foregroundMark x1="75693" y1="23760" x2="75693" y2="23760"/>
                        <a14:foregroundMark x1="73134" y1="24380" x2="73134" y2="24380"/>
                        <a14:foregroundMark x1="66525" y1="29959" x2="66525" y2="29959"/>
                        <a14:foregroundMark x1="78252" y1="31405" x2="78252" y2="31405"/>
                        <a14:foregroundMark x1="81663" y1="29959" x2="81663" y2="29959"/>
                        <a14:foregroundMark x1="82303" y1="28512" x2="82303" y2="28512"/>
                        <a14:foregroundMark x1="84009" y1="26653" x2="84009" y2="26653"/>
                        <a14:foregroundMark x1="86141" y1="29545" x2="86141" y2="29545"/>
                        <a14:foregroundMark x1="86141" y1="33058" x2="86141" y2="33058"/>
                        <a14:foregroundMark x1="84222" y1="34504" x2="84222" y2="34504"/>
                        <a14:foregroundMark x1="74840" y1="47934" x2="74840" y2="479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401" y="153277"/>
            <a:ext cx="6285641" cy="6486674"/>
          </a:xfrm>
          <a:prstGeom prst="rect">
            <a:avLst/>
          </a:prstGeom>
          <a:noFill/>
          <a:effectLst>
            <a:glow rad="4826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621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-4548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-106719" y="1598416"/>
            <a:ext cx="34975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Santos Ángeles de Dios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9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352" y="0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99" y="1561219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682" y="143165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300" y="-1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4348" y="1561218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610" y="1567962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385" y="2994003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69" y="3000746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n para santos ángeles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7979" y="3008068"/>
            <a:ext cx="2575411" cy="357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8048137" y="1936970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Rueguen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2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74636" y="1598416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Juan Bautista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5124" name="Picture 4" descr="Resultado de imagen para San Juan Bautista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0" b="93517" l="0" r="100000">
                        <a14:foregroundMark x1="33010" y1="52966" x2="33010" y2="52966"/>
                        <a14:foregroundMark x1="34369" y1="46345" x2="34369" y2="46345"/>
                        <a14:foregroundMark x1="35728" y1="39586" x2="35728" y2="39586"/>
                        <a14:backgroundMark x1="93010" y1="19034" x2="93010" y2="19034"/>
                        <a14:backgroundMark x1="92039" y1="27448" x2="92039" y2="27448"/>
                        <a14:backgroundMark x1="86990" y1="31448" x2="86990" y2="31448"/>
                        <a14:backgroundMark x1="87961" y1="9517" x2="87961" y2="9517"/>
                        <a14:backgroundMark x1="87767" y1="13517" x2="87767" y2="13517"/>
                        <a14:backgroundMark x1="86990" y1="20690" x2="86990" y2="20690"/>
                        <a14:backgroundMark x1="93981" y1="12138" x2="93981" y2="12138"/>
                        <a14:backgroundMark x1="95728" y1="6621" x2="95728" y2="6621"/>
                        <a14:backgroundMark x1="87379" y1="4276" x2="87379" y2="4276"/>
                        <a14:backgroundMark x1="17087" y1="4828" x2="17087" y2="4828"/>
                        <a14:backgroundMark x1="10485" y1="4828" x2="10485" y2="4828"/>
                        <a14:backgroundMark x1="6019" y1="35724" x2="6019" y2="35724"/>
                        <a14:backgroundMark x1="17087" y1="35724" x2="17087" y2="35724"/>
                        <a14:backgroundMark x1="14369" y1="38621" x2="14369" y2="38621"/>
                        <a14:backgroundMark x1="65437" y1="33379" x2="65437" y2="33379"/>
                        <a14:backgroundMark x1="71456" y1="34069" x2="72427" y2="34345"/>
                        <a14:backgroundMark x1="84660" y1="34621" x2="84660" y2="34621"/>
                        <a14:backgroundMark x1="88738" y1="34759" x2="88738" y2="34759"/>
                        <a14:backgroundMark x1="90097" y1="33931" x2="90097" y2="33931"/>
                        <a14:backgroundMark x1="88350" y1="32966" x2="88350" y2="32966"/>
                        <a14:backgroundMark x1="95340" y1="34069" x2="95340" y2="34069"/>
                        <a14:backgroundMark x1="95728" y1="29793" x2="95728" y2="29793"/>
                        <a14:backgroundMark x1="96311" y1="23724" x2="96311" y2="23724"/>
                        <a14:backgroundMark x1="69126" y1="27034" x2="69126" y2="27034"/>
                        <a14:backgroundMark x1="70291" y1="22069" x2="70291" y2="22069"/>
                        <a14:backgroundMark x1="63107" y1="19034" x2="63107" y2="19034"/>
                        <a14:backgroundMark x1="54757" y1="15448" x2="54757" y2="15448"/>
                        <a14:backgroundMark x1="29515" y1="19862" x2="29515" y2="19862"/>
                        <a14:backgroundMark x1="29515" y1="20828" x2="29515" y2="20828"/>
                        <a14:backgroundMark x1="29515" y1="23448" x2="29515" y2="23448"/>
                        <a14:backgroundMark x1="29515" y1="23448" x2="29515" y2="23448"/>
                        <a14:backgroundMark x1="15146" y1="32690" x2="15146" y2="32690"/>
                        <a14:backgroundMark x1="10680" y1="32414" x2="10680" y2="32414"/>
                        <a14:backgroundMark x1="7767" y1="31034" x2="7767" y2="31034"/>
                        <a14:backgroundMark x1="10680" y1="36690" x2="10680" y2="36690"/>
                        <a14:backgroundMark x1="10097" y1="40966" x2="10097" y2="40966"/>
                        <a14:backgroundMark x1="8155" y1="42621" x2="8155" y2="42621"/>
                        <a14:backgroundMark x1="25049" y1="39724" x2="26408" y2="39034"/>
                        <a14:backgroundMark x1="24854" y1="39034" x2="24854" y2="39034"/>
                        <a14:backgroundMark x1="33010" y1="14897" x2="33010" y2="14897"/>
                        <a14:backgroundMark x1="39417" y1="5793" x2="39417" y2="5793"/>
                        <a14:backgroundMark x1="28350" y1="5793" x2="32039" y2="5241"/>
                        <a14:backgroundMark x1="7379" y1="9793" x2="7379" y2="9793"/>
                        <a14:backgroundMark x1="44078" y1="4966" x2="44078" y2="4966"/>
                        <a14:backgroundMark x1="69709" y1="2483" x2="69709" y2="2483"/>
                        <a14:backgroundMark x1="77670" y1="2483" x2="79417" y2="2483"/>
                        <a14:backgroundMark x1="90291" y1="3310" x2="90291" y2="3310"/>
                        <a14:backgroundMark x1="90680" y1="8828" x2="90680" y2="8828"/>
                        <a14:backgroundMark x1="90680" y1="18207" x2="90680" y2="18207"/>
                        <a14:backgroundMark x1="87379" y1="24138" x2="87379" y2="24138"/>
                        <a14:backgroundMark x1="85631" y1="31034" x2="85631" y2="31034"/>
                        <a14:backgroundMark x1="71650" y1="36000" x2="71650" y2="36000"/>
                        <a14:backgroundMark x1="72039" y1="29793" x2="72039" y2="29793"/>
                        <a14:backgroundMark x1="81748" y1="29655" x2="82718" y2="29655"/>
                        <a14:backgroundMark x1="9515" y1="14207" x2="9515" y2="14207"/>
                        <a14:backgroundMark x1="23495" y1="11586" x2="23495" y2="11586"/>
                        <a14:backgroundMark x1="65631" y1="43310" x2="65631" y2="43310"/>
                        <a14:backgroundMark x1="62136" y1="42897" x2="62136" y2="42897"/>
                        <a14:backgroundMark x1="71650" y1="40552" x2="71650" y2="40552"/>
                        <a14:backgroundMark x1="68350" y1="46897" x2="68350" y2="46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197" y="245103"/>
            <a:ext cx="4697912" cy="6612897"/>
          </a:xfrm>
          <a:prstGeom prst="rect">
            <a:avLst/>
          </a:prstGeom>
          <a:ln>
            <a:noFill/>
          </a:ln>
          <a:effectLst>
            <a:glow rad="889000">
              <a:schemeClr val="bg1">
                <a:alpha val="40000"/>
              </a:schemeClr>
            </a:glow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958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742197" y="1823499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José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6146" name="Picture 2" descr="Resultado de imagen para san josé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7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151" y="182880"/>
            <a:ext cx="5170487" cy="6858000"/>
          </a:xfrm>
          <a:prstGeom prst="rect">
            <a:avLst/>
          </a:prstGeom>
          <a:noFill/>
          <a:effectLst>
            <a:glow rad="3302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9933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102005" y="1527029"/>
            <a:ext cx="34975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Pedro y san Pablo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7172" name="Picture 4" descr="Resultado de imagen para san pedro y san pablo para niños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9815" l="0" r="100000">
                        <a14:foregroundMark x1="9259" y1="8102" x2="9259" y2="8102"/>
                        <a14:backgroundMark x1="85185" y1="10880" x2="85880" y2="10880"/>
                        <a14:backgroundMark x1="60185" y1="30324" x2="60185" y2="30324"/>
                        <a14:backgroundMark x1="61111" y1="34028" x2="61111" y2="34028"/>
                        <a14:backgroundMark x1="53704" y1="34722" x2="53704" y2="34722"/>
                        <a14:backgroundMark x1="92824" y1="16898" x2="92824" y2="16898"/>
                        <a14:backgroundMark x1="95370" y1="65046" x2="95370" y2="65046"/>
                        <a14:backgroundMark x1="91435" y1="56944" x2="91435" y2="56944"/>
                        <a14:backgroundMark x1="78009" y1="47222" x2="78009" y2="47222"/>
                        <a14:backgroundMark x1="24306" y1="36806" x2="24306" y2="36806"/>
                        <a14:backgroundMark x1="4398" y1="1852" x2="4398" y2="1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" t="-598" r="-80" b="21497"/>
          <a:stretch/>
        </p:blipFill>
        <p:spPr bwMode="auto">
          <a:xfrm>
            <a:off x="2463018" y="252386"/>
            <a:ext cx="7217189" cy="5708886"/>
          </a:xfrm>
          <a:prstGeom prst="rect">
            <a:avLst/>
          </a:prstGeom>
          <a:noFill/>
          <a:effectLst>
            <a:glow rad="4064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Rueguen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517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esultado de imagen para el cie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3" y="0"/>
            <a:ext cx="121850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334234" y="1614113"/>
            <a:ext cx="34975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San Juan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920114" y="1660279"/>
            <a:ext cx="45532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4400" dirty="0">
                <a:ln>
                  <a:solidFill>
                    <a:sysClr val="windowText" lastClr="000000"/>
                  </a:solidFill>
                </a:ln>
                <a:latin typeface="Comic Sans MS" panose="030F0702030302020204" pitchFamily="66" charset="0"/>
              </a:rPr>
              <a:t>Ruega por nosotros</a:t>
            </a:r>
            <a:endParaRPr lang="es-ES" sz="4400" dirty="0">
              <a:ln>
                <a:solidFill>
                  <a:sysClr val="windowText" lastClr="000000"/>
                </a:solidFill>
              </a:ln>
              <a:latin typeface="Comic Sans MS" panose="030F0702030302020204" pitchFamily="66" charset="0"/>
            </a:endParaRPr>
          </a:p>
        </p:txBody>
      </p:sp>
      <p:pic>
        <p:nvPicPr>
          <p:cNvPr id="8194" name="Picture 2" descr="Resultado de imagen para san juan evangelista para niños 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47458" y1="25084" x2="47458" y2="25084"/>
                        <a14:foregroundMark x1="19492" y1="53177" x2="19492" y2="53177"/>
                        <a14:foregroundMark x1="13136" y1="49833" x2="13136" y2="49833"/>
                        <a14:foregroundMark x1="8051" y1="49164" x2="8051" y2="49164"/>
                        <a14:foregroundMark x1="75424" y1="34448" x2="75424" y2="34448"/>
                        <a14:foregroundMark x1="84322" y1="28428" x2="84322" y2="28428"/>
                        <a14:foregroundMark x1="81780" y1="28428" x2="81780" y2="28428"/>
                        <a14:foregroundMark x1="80932" y1="23411" x2="80932" y2="23411"/>
                        <a14:foregroundMark x1="70763" y1="24080" x2="70763" y2="24080"/>
                        <a14:foregroundMark x1="75424" y1="18395" x2="75424" y2="18395"/>
                        <a14:foregroundMark x1="76695" y1="16054" x2="76695" y2="16054"/>
                        <a14:foregroundMark x1="80085" y1="12709" x2="80085" y2="12709"/>
                        <a14:foregroundMark x1="91102" y1="7023" x2="91102" y2="7023"/>
                        <a14:foregroundMark x1="87712" y1="6355" x2="87712" y2="6355"/>
                        <a14:foregroundMark x1="93220" y1="10368" x2="93220" y2="10368"/>
                        <a14:foregroundMark x1="94915" y1="13043" x2="94915" y2="13043"/>
                        <a14:foregroundMark x1="69068" y1="11371" x2="69068" y2="11371"/>
                        <a14:foregroundMark x1="61441" y1="17726" x2="61441" y2="17726"/>
                        <a14:foregroundMark x1="71610" y1="8027" x2="71610" y2="8027"/>
                        <a14:foregroundMark x1="83475" y1="24080" x2="83475" y2="24080"/>
                        <a14:foregroundMark x1="79237" y1="34783" x2="79237" y2="34783"/>
                        <a14:foregroundMark x1="86864" y1="18060" x2="86864" y2="18060"/>
                        <a14:foregroundMark x1="86864" y1="16722" x2="86864" y2="16722"/>
                        <a14:foregroundMark x1="74576" y1="17057" x2="74576" y2="17057"/>
                        <a14:foregroundMark x1="80508" y1="5686" x2="80508" y2="56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051" y="373161"/>
            <a:ext cx="4840700" cy="6132921"/>
          </a:xfrm>
          <a:prstGeom prst="rect">
            <a:avLst/>
          </a:prstGeom>
          <a:noFill/>
          <a:effectLst>
            <a:glow rad="889000">
              <a:schemeClr val="bg1"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84218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199</Words>
  <Application>Microsoft Office PowerPoint</Application>
  <PresentationFormat>Panorámica</PresentationFormat>
  <Paragraphs>65</Paragraphs>
  <Slides>32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32</vt:i4>
      </vt:variant>
    </vt:vector>
  </HeadingPairs>
  <TitlesOfParts>
    <vt:vector size="38" baseType="lpstr">
      <vt:lpstr>Arial</vt:lpstr>
      <vt:lpstr>Calibri</vt:lpstr>
      <vt:lpstr>Calibri Light</vt:lpstr>
      <vt:lpstr>Comic Sans MS</vt:lpstr>
      <vt:lpstr>Confetti Stream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Gustavo Núñez Rojas</dc:creator>
  <cp:lastModifiedBy>Hijos del Fiat</cp:lastModifiedBy>
  <cp:revision>37</cp:revision>
  <dcterms:created xsi:type="dcterms:W3CDTF">2016-10-31T15:37:05Z</dcterms:created>
  <dcterms:modified xsi:type="dcterms:W3CDTF">2018-02-23T18:25:56Z</dcterms:modified>
</cp:coreProperties>
</file>